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3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80" r:id="rId18"/>
    <p:sldId id="281" r:id="rId19"/>
    <p:sldId id="282" r:id="rId20"/>
    <p:sldId id="283" r:id="rId21"/>
    <p:sldId id="284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A4E874-F4DC-4199-A042-650EF139D660}" type="doc">
      <dgm:prSet loTypeId="urn:microsoft.com/office/officeart/2005/8/layout/hierarchy2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CA055E8D-98A5-43D3-B940-B1E9DA0D0FF3}">
      <dgm:prSet phldrT="[文本]" custT="1"/>
      <dgm:spPr/>
      <dgm:t>
        <a:bodyPr/>
        <a:lstStyle/>
        <a:p>
          <a:r>
            <a:rPr lang="zh-CN" altLang="en-US" sz="3200" b="1">
              <a:latin typeface="+mj-ea"/>
              <a:ea typeface="+mj-ea"/>
              <a:cs typeface="+mn-cs"/>
            </a:rPr>
            <a:t>方案一</a:t>
          </a:r>
          <a:endParaRPr lang="zh-CN" altLang="en-US" sz="3200" b="1" dirty="0">
            <a:latin typeface="+mj-ea"/>
            <a:ea typeface="+mj-ea"/>
            <a:cs typeface="+mn-cs"/>
          </a:endParaRPr>
        </a:p>
      </dgm:t>
    </dgm:pt>
    <dgm:pt modelId="{2633A11B-D519-40E3-A6A6-5319247508DA}" type="parTrans" cxnId="{A2674100-5ACA-4D3C-AD72-981AFC9C685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431F94B3-0712-4C40-BD7A-757D550368F5}" type="sibTrans" cxnId="{A2674100-5ACA-4D3C-AD72-981AFC9C685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CA5F3A4-C7D4-40C1-8F9E-A85151BFCF24}">
      <dgm:prSet phldrT="[文本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单视角连接</a:t>
          </a:r>
        </a:p>
      </dgm:t>
    </dgm:pt>
    <dgm:pt modelId="{662E434E-FF73-4E0A-A71D-073113C43246}" type="parTrans" cxnId="{D8602FD8-AC24-4A71-BC56-9917B74C653D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3097FDA-CD08-424F-83C9-B9D158C9BA0F}" type="sibTrans" cxnId="{D8602FD8-AC24-4A71-BC56-9917B74C653D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D443003-7E6D-4275-ACAA-3267527D11E4}">
      <dgm:prSet phldrT="[文本]"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按连边概率贪心搜索</a:t>
          </a:r>
        </a:p>
      </dgm:t>
    </dgm:pt>
    <dgm:pt modelId="{BFDF21FC-AB4B-4640-BD5C-7F11A888DFC8}" type="parTrans" cxnId="{E2828404-1A74-4C22-AD2E-348FAAD50CC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BBE34E2F-6D58-48DA-987C-A76E7F7BC9F0}" type="sibTrans" cxnId="{E2828404-1A74-4C22-AD2E-348FAAD50CC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3B059863-6610-49F4-B7FC-9894EE3172BA}">
      <dgm:prSet phldrT="[文本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多视角连接</a:t>
          </a:r>
        </a:p>
      </dgm:t>
    </dgm:pt>
    <dgm:pt modelId="{ACAA6627-4E7F-4994-9226-3F77BA826F79}" type="parTrans" cxnId="{3AF4C630-DF2C-47C5-A898-3996C442B30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32853C6-DB45-40E1-BC08-5D324D84629E}" type="sibTrans" cxnId="{3AF4C630-DF2C-47C5-A898-3996C442B30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102FEB5-3044-4E10-9137-13B048FA4D7D}">
      <dgm:prSet phldrT="[文本]"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枚举所有</a:t>
          </a:r>
          <a:r>
            <a:rPr lang="en-US" altLang="zh-CN" dirty="0">
              <a:latin typeface="+mj-ea"/>
              <a:ea typeface="+mj-ea"/>
            </a:rPr>
            <a:t>proposals</a:t>
          </a:r>
          <a:endParaRPr lang="zh-CN" altLang="en-US" dirty="0">
            <a:latin typeface="+mj-ea"/>
            <a:ea typeface="+mj-ea"/>
          </a:endParaRPr>
        </a:p>
      </dgm:t>
    </dgm:pt>
    <dgm:pt modelId="{EAD94632-0AC8-493A-ADC4-E91CCBCAE93C}" type="parTrans" cxnId="{87FF7A00-CA94-40A5-8F05-C454C2303E9E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0D26615-5CB5-4135-A4EC-333C614628F3}" type="sibTrans" cxnId="{87FF7A00-CA94-40A5-8F05-C454C2303E9E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DBBFE14C-20A2-4093-9922-3B82B1A94972}">
      <dgm:prSet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每个</a:t>
          </a:r>
          <a:r>
            <a:rPr lang="en-US" altLang="zh-CN" dirty="0">
              <a:latin typeface="+mj-ea"/>
              <a:ea typeface="+mj-ea"/>
            </a:rPr>
            <a:t>proposal</a:t>
          </a:r>
          <a:r>
            <a:rPr lang="zh-CN" altLang="en-US" dirty="0">
              <a:latin typeface="+mj-ea"/>
              <a:ea typeface="+mj-ea"/>
            </a:rPr>
            <a:t>计算</a:t>
          </a:r>
          <a:r>
            <a:rPr lang="en-US" altLang="zh-CN" dirty="0">
              <a:latin typeface="+mj-ea"/>
              <a:ea typeface="+mj-ea"/>
            </a:rPr>
            <a:t>loss</a:t>
          </a:r>
          <a:endParaRPr lang="zh-CN" altLang="en-US" dirty="0">
            <a:latin typeface="+mj-ea"/>
            <a:ea typeface="+mj-ea"/>
          </a:endParaRPr>
        </a:p>
      </dgm:t>
    </dgm:pt>
    <dgm:pt modelId="{0C910035-6CB7-4D4F-909A-3F7A62107516}" type="parTrans" cxnId="{DDBE3A05-C866-4006-B0A8-C10F96CA21C8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4012741-9985-46BE-978D-1EB7B113DDAF}" type="sibTrans" cxnId="{DDBE3A05-C866-4006-B0A8-C10F96CA21C8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A7EF42B0-DC8C-468B-87F2-B9AF84F77CFF}">
      <dgm:prSet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按</a:t>
          </a:r>
          <a:r>
            <a:rPr lang="en-US" altLang="zh-CN" dirty="0">
              <a:latin typeface="+mj-ea"/>
              <a:ea typeface="+mj-ea"/>
            </a:rPr>
            <a:t>loss</a:t>
          </a:r>
          <a:r>
            <a:rPr lang="zh-CN" altLang="en-US" dirty="0">
              <a:latin typeface="+mj-ea"/>
              <a:ea typeface="+mj-ea"/>
            </a:rPr>
            <a:t>对</a:t>
          </a:r>
          <a:r>
            <a:rPr lang="en-US" altLang="zh-CN" dirty="0">
              <a:latin typeface="+mj-ea"/>
              <a:ea typeface="+mj-ea"/>
            </a:rPr>
            <a:t>proposals</a:t>
          </a:r>
          <a:r>
            <a:rPr lang="zh-CN" altLang="en-US" dirty="0">
              <a:latin typeface="+mj-ea"/>
              <a:ea typeface="+mj-ea"/>
            </a:rPr>
            <a:t>进行贪心搜索</a:t>
          </a:r>
        </a:p>
      </dgm:t>
    </dgm:pt>
    <dgm:pt modelId="{2BCF4529-2625-48DC-AF61-7E051A46EC88}" type="parTrans" cxnId="{F99DEF9C-ADF3-4D9C-AE1F-283AAA853A5A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67EF71E8-E5DC-47F8-8717-8D9B31E98370}" type="sibTrans" cxnId="{F99DEF9C-ADF3-4D9C-AE1F-283AAA853A5A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EE3ABEAF-FF1A-4FB1-8070-B511035FCAFB}">
      <dgm:prSet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时域跟踪</a:t>
          </a:r>
        </a:p>
      </dgm:t>
    </dgm:pt>
    <dgm:pt modelId="{95F52DC5-4A7B-4DF3-BD4F-295E575CEC85}" type="parTrans" cxnId="{70750435-300C-43A4-8E8B-88BAE232087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163949F5-D8D6-45E0-B1AE-382FB3F63712}" type="sibTrans" cxnId="{70750435-300C-43A4-8E8B-88BAE232087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03D3ACD-3B06-4194-9017-B23EC4C12B10}">
      <dgm:prSet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可通过二部图匹配算法（匈牙利算法、</a:t>
          </a:r>
          <a:r>
            <a:rPr lang="en-US" altLang="zh-CN" dirty="0">
              <a:latin typeface="+mj-ea"/>
              <a:ea typeface="+mj-ea"/>
            </a:rPr>
            <a:t>KM</a:t>
          </a:r>
          <a:r>
            <a:rPr lang="zh-CN" altLang="en-US" dirty="0">
              <a:latin typeface="+mj-ea"/>
              <a:ea typeface="+mj-ea"/>
            </a:rPr>
            <a:t>算法解决）</a:t>
          </a:r>
        </a:p>
      </dgm:t>
    </dgm:pt>
    <dgm:pt modelId="{0371BB28-D859-4FA7-B32A-D087C6C47F3C}" type="parTrans" cxnId="{6FA62B4D-1E08-4739-98BE-44FB351C16E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AE559E4E-BAAC-43EB-BBD5-EE00FADE35F7}" type="sibTrans" cxnId="{6FA62B4D-1E08-4739-98BE-44FB351C16E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1B01A767-E821-44AD-AC8C-728D43AB0D22}" type="pres">
      <dgm:prSet presAssocID="{1CA4E874-F4DC-4199-A042-650EF139D66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9B8E377-E1D7-4882-9CD3-12D25E44F0A8}" type="pres">
      <dgm:prSet presAssocID="{CA055E8D-98A5-43D3-B940-B1E9DA0D0FF3}" presName="root1" presStyleCnt="0"/>
      <dgm:spPr/>
    </dgm:pt>
    <dgm:pt modelId="{8AB0EE1D-CCA9-4D3C-B1E1-A7F1707970EA}" type="pres">
      <dgm:prSet presAssocID="{CA055E8D-98A5-43D3-B940-B1E9DA0D0FF3}" presName="LevelOneTextNode" presStyleLbl="node0" presStyleIdx="0" presStyleCnt="1">
        <dgm:presLayoutVars>
          <dgm:chPref val="3"/>
        </dgm:presLayoutVars>
      </dgm:prSet>
      <dgm:spPr/>
    </dgm:pt>
    <dgm:pt modelId="{62BA688A-BB5E-46F5-966A-B5C8A0AAE6B5}" type="pres">
      <dgm:prSet presAssocID="{CA055E8D-98A5-43D3-B940-B1E9DA0D0FF3}" presName="level2hierChild" presStyleCnt="0"/>
      <dgm:spPr/>
    </dgm:pt>
    <dgm:pt modelId="{89E2842B-DC95-4974-9333-49A936683036}" type="pres">
      <dgm:prSet presAssocID="{662E434E-FF73-4E0A-A71D-073113C43246}" presName="conn2-1" presStyleLbl="parChTrans1D2" presStyleIdx="0" presStyleCnt="3"/>
      <dgm:spPr/>
    </dgm:pt>
    <dgm:pt modelId="{BC88C49D-FFA8-4269-8B2A-4A53C8F920A5}" type="pres">
      <dgm:prSet presAssocID="{662E434E-FF73-4E0A-A71D-073113C43246}" presName="connTx" presStyleLbl="parChTrans1D2" presStyleIdx="0" presStyleCnt="3"/>
      <dgm:spPr/>
    </dgm:pt>
    <dgm:pt modelId="{FA0002D1-DE68-4899-960E-725CC6635B28}" type="pres">
      <dgm:prSet presAssocID="{8CA5F3A4-C7D4-40C1-8F9E-A85151BFCF24}" presName="root2" presStyleCnt="0"/>
      <dgm:spPr/>
    </dgm:pt>
    <dgm:pt modelId="{A835FB1E-AF66-421A-A047-D9015D6228E3}" type="pres">
      <dgm:prSet presAssocID="{8CA5F3A4-C7D4-40C1-8F9E-A85151BFCF24}" presName="LevelTwoTextNode" presStyleLbl="node2" presStyleIdx="0" presStyleCnt="3">
        <dgm:presLayoutVars>
          <dgm:chPref val="3"/>
        </dgm:presLayoutVars>
      </dgm:prSet>
      <dgm:spPr/>
    </dgm:pt>
    <dgm:pt modelId="{74DD649D-978F-4DF6-AE69-CFDAC9B12761}" type="pres">
      <dgm:prSet presAssocID="{8CA5F3A4-C7D4-40C1-8F9E-A85151BFCF24}" presName="level3hierChild" presStyleCnt="0"/>
      <dgm:spPr/>
    </dgm:pt>
    <dgm:pt modelId="{56EEBA27-830B-4893-9DB1-57C22EAA69BB}" type="pres">
      <dgm:prSet presAssocID="{BFDF21FC-AB4B-4640-BD5C-7F11A888DFC8}" presName="conn2-1" presStyleLbl="parChTrans1D3" presStyleIdx="0" presStyleCnt="5"/>
      <dgm:spPr/>
    </dgm:pt>
    <dgm:pt modelId="{F267E4F1-80D4-401F-BEB2-312700A7BF81}" type="pres">
      <dgm:prSet presAssocID="{BFDF21FC-AB4B-4640-BD5C-7F11A888DFC8}" presName="connTx" presStyleLbl="parChTrans1D3" presStyleIdx="0" presStyleCnt="5"/>
      <dgm:spPr/>
    </dgm:pt>
    <dgm:pt modelId="{B793BC0E-4D5F-4926-95C1-AA4E925F4830}" type="pres">
      <dgm:prSet presAssocID="{8D443003-7E6D-4275-ACAA-3267527D11E4}" presName="root2" presStyleCnt="0"/>
      <dgm:spPr/>
    </dgm:pt>
    <dgm:pt modelId="{CCB836C9-F767-476D-8F74-21A7B902FBCF}" type="pres">
      <dgm:prSet presAssocID="{8D443003-7E6D-4275-ACAA-3267527D11E4}" presName="LevelTwoTextNode" presStyleLbl="node3" presStyleIdx="0" presStyleCnt="5">
        <dgm:presLayoutVars>
          <dgm:chPref val="3"/>
        </dgm:presLayoutVars>
      </dgm:prSet>
      <dgm:spPr/>
    </dgm:pt>
    <dgm:pt modelId="{30D61852-A970-464E-86B8-5EEA706975FB}" type="pres">
      <dgm:prSet presAssocID="{8D443003-7E6D-4275-ACAA-3267527D11E4}" presName="level3hierChild" presStyleCnt="0"/>
      <dgm:spPr/>
    </dgm:pt>
    <dgm:pt modelId="{1C2C8E78-5D07-4026-B24A-6D331C1F4297}" type="pres">
      <dgm:prSet presAssocID="{ACAA6627-4E7F-4994-9226-3F77BA826F79}" presName="conn2-1" presStyleLbl="parChTrans1D2" presStyleIdx="1" presStyleCnt="3"/>
      <dgm:spPr/>
    </dgm:pt>
    <dgm:pt modelId="{C27B3407-77B0-4362-85B2-772E33095D97}" type="pres">
      <dgm:prSet presAssocID="{ACAA6627-4E7F-4994-9226-3F77BA826F79}" presName="connTx" presStyleLbl="parChTrans1D2" presStyleIdx="1" presStyleCnt="3"/>
      <dgm:spPr/>
    </dgm:pt>
    <dgm:pt modelId="{64C8A736-0F0E-4186-AEEB-539CD1272A85}" type="pres">
      <dgm:prSet presAssocID="{3B059863-6610-49F4-B7FC-9894EE3172BA}" presName="root2" presStyleCnt="0"/>
      <dgm:spPr/>
    </dgm:pt>
    <dgm:pt modelId="{AF5A3C84-624E-4B4C-BF0F-78632763681C}" type="pres">
      <dgm:prSet presAssocID="{3B059863-6610-49F4-B7FC-9894EE3172BA}" presName="LevelTwoTextNode" presStyleLbl="node2" presStyleIdx="1" presStyleCnt="3">
        <dgm:presLayoutVars>
          <dgm:chPref val="3"/>
        </dgm:presLayoutVars>
      </dgm:prSet>
      <dgm:spPr/>
    </dgm:pt>
    <dgm:pt modelId="{BA6FD626-FCCC-4C52-8A5F-81BD23186C6E}" type="pres">
      <dgm:prSet presAssocID="{3B059863-6610-49F4-B7FC-9894EE3172BA}" presName="level3hierChild" presStyleCnt="0"/>
      <dgm:spPr/>
    </dgm:pt>
    <dgm:pt modelId="{F8C71D05-9A21-41AD-9C1D-01533E40BC35}" type="pres">
      <dgm:prSet presAssocID="{EAD94632-0AC8-493A-ADC4-E91CCBCAE93C}" presName="conn2-1" presStyleLbl="parChTrans1D3" presStyleIdx="1" presStyleCnt="5"/>
      <dgm:spPr/>
    </dgm:pt>
    <dgm:pt modelId="{802572B3-515E-4E39-A44E-ADD2037BC7BF}" type="pres">
      <dgm:prSet presAssocID="{EAD94632-0AC8-493A-ADC4-E91CCBCAE93C}" presName="connTx" presStyleLbl="parChTrans1D3" presStyleIdx="1" presStyleCnt="5"/>
      <dgm:spPr/>
    </dgm:pt>
    <dgm:pt modelId="{C3AD9D54-1F02-4651-8DF6-583494D397F7}" type="pres">
      <dgm:prSet presAssocID="{7102FEB5-3044-4E10-9137-13B048FA4D7D}" presName="root2" presStyleCnt="0"/>
      <dgm:spPr/>
    </dgm:pt>
    <dgm:pt modelId="{CCAC256B-DF50-4172-BA07-000216BA6EF2}" type="pres">
      <dgm:prSet presAssocID="{7102FEB5-3044-4E10-9137-13B048FA4D7D}" presName="LevelTwoTextNode" presStyleLbl="node3" presStyleIdx="1" presStyleCnt="5">
        <dgm:presLayoutVars>
          <dgm:chPref val="3"/>
        </dgm:presLayoutVars>
      </dgm:prSet>
      <dgm:spPr/>
    </dgm:pt>
    <dgm:pt modelId="{96BE5278-AD0F-4D12-B9FA-D9899F0F983A}" type="pres">
      <dgm:prSet presAssocID="{7102FEB5-3044-4E10-9137-13B048FA4D7D}" presName="level3hierChild" presStyleCnt="0"/>
      <dgm:spPr/>
    </dgm:pt>
    <dgm:pt modelId="{ABA99EC5-AF63-44C3-B8CD-F1A1FB8D50E4}" type="pres">
      <dgm:prSet presAssocID="{0C910035-6CB7-4D4F-909A-3F7A62107516}" presName="conn2-1" presStyleLbl="parChTrans1D3" presStyleIdx="2" presStyleCnt="5"/>
      <dgm:spPr/>
    </dgm:pt>
    <dgm:pt modelId="{F2B973D6-7F87-42E1-9D56-1308AF4F8D52}" type="pres">
      <dgm:prSet presAssocID="{0C910035-6CB7-4D4F-909A-3F7A62107516}" presName="connTx" presStyleLbl="parChTrans1D3" presStyleIdx="2" presStyleCnt="5"/>
      <dgm:spPr/>
    </dgm:pt>
    <dgm:pt modelId="{FA192FF8-A2B1-4858-B496-3F71A351DB55}" type="pres">
      <dgm:prSet presAssocID="{DBBFE14C-20A2-4093-9922-3B82B1A94972}" presName="root2" presStyleCnt="0"/>
      <dgm:spPr/>
    </dgm:pt>
    <dgm:pt modelId="{F083CEAE-9AE1-45B1-B756-496003A4E24E}" type="pres">
      <dgm:prSet presAssocID="{DBBFE14C-20A2-4093-9922-3B82B1A94972}" presName="LevelTwoTextNode" presStyleLbl="node3" presStyleIdx="2" presStyleCnt="5">
        <dgm:presLayoutVars>
          <dgm:chPref val="3"/>
        </dgm:presLayoutVars>
      </dgm:prSet>
      <dgm:spPr/>
    </dgm:pt>
    <dgm:pt modelId="{DD2020E6-5B4F-41E6-A038-38BEA0E231CE}" type="pres">
      <dgm:prSet presAssocID="{DBBFE14C-20A2-4093-9922-3B82B1A94972}" presName="level3hierChild" presStyleCnt="0"/>
      <dgm:spPr/>
    </dgm:pt>
    <dgm:pt modelId="{1F96EDFC-CA3D-4D54-A228-49DD02A85A90}" type="pres">
      <dgm:prSet presAssocID="{2BCF4529-2625-48DC-AF61-7E051A46EC88}" presName="conn2-1" presStyleLbl="parChTrans1D3" presStyleIdx="3" presStyleCnt="5"/>
      <dgm:spPr/>
    </dgm:pt>
    <dgm:pt modelId="{57EB1243-08E6-41BE-812B-8BB7055E8013}" type="pres">
      <dgm:prSet presAssocID="{2BCF4529-2625-48DC-AF61-7E051A46EC88}" presName="connTx" presStyleLbl="parChTrans1D3" presStyleIdx="3" presStyleCnt="5"/>
      <dgm:spPr/>
    </dgm:pt>
    <dgm:pt modelId="{84E4DA98-03DB-4DD7-A275-9FA60CEAB3ED}" type="pres">
      <dgm:prSet presAssocID="{A7EF42B0-DC8C-468B-87F2-B9AF84F77CFF}" presName="root2" presStyleCnt="0"/>
      <dgm:spPr/>
    </dgm:pt>
    <dgm:pt modelId="{33BA3865-9119-42F1-926A-74FCE8F73696}" type="pres">
      <dgm:prSet presAssocID="{A7EF42B0-DC8C-468B-87F2-B9AF84F77CFF}" presName="LevelTwoTextNode" presStyleLbl="node3" presStyleIdx="3" presStyleCnt="5">
        <dgm:presLayoutVars>
          <dgm:chPref val="3"/>
        </dgm:presLayoutVars>
      </dgm:prSet>
      <dgm:spPr/>
    </dgm:pt>
    <dgm:pt modelId="{FD5462D4-A434-48D2-8BB4-D27D72E6E7F7}" type="pres">
      <dgm:prSet presAssocID="{A7EF42B0-DC8C-468B-87F2-B9AF84F77CFF}" presName="level3hierChild" presStyleCnt="0"/>
      <dgm:spPr/>
    </dgm:pt>
    <dgm:pt modelId="{E19E4D49-A56D-4012-8438-753BD5A5B6BE}" type="pres">
      <dgm:prSet presAssocID="{95F52DC5-4A7B-4DF3-BD4F-295E575CEC85}" presName="conn2-1" presStyleLbl="parChTrans1D2" presStyleIdx="2" presStyleCnt="3"/>
      <dgm:spPr/>
    </dgm:pt>
    <dgm:pt modelId="{413624BF-10C5-4580-8BEB-DF5DEA3595B5}" type="pres">
      <dgm:prSet presAssocID="{95F52DC5-4A7B-4DF3-BD4F-295E575CEC85}" presName="connTx" presStyleLbl="parChTrans1D2" presStyleIdx="2" presStyleCnt="3"/>
      <dgm:spPr/>
    </dgm:pt>
    <dgm:pt modelId="{03BF8928-25E0-4A85-9B40-F3BC35FD6840}" type="pres">
      <dgm:prSet presAssocID="{EE3ABEAF-FF1A-4FB1-8070-B511035FCAFB}" presName="root2" presStyleCnt="0"/>
      <dgm:spPr/>
    </dgm:pt>
    <dgm:pt modelId="{E97CEA5B-5815-4790-8939-EAB21ED1BF6E}" type="pres">
      <dgm:prSet presAssocID="{EE3ABEAF-FF1A-4FB1-8070-B511035FCAFB}" presName="LevelTwoTextNode" presStyleLbl="node2" presStyleIdx="2" presStyleCnt="3">
        <dgm:presLayoutVars>
          <dgm:chPref val="3"/>
        </dgm:presLayoutVars>
      </dgm:prSet>
      <dgm:spPr/>
    </dgm:pt>
    <dgm:pt modelId="{4B7AC5AE-7A72-43F4-98A7-49192AB37BF8}" type="pres">
      <dgm:prSet presAssocID="{EE3ABEAF-FF1A-4FB1-8070-B511035FCAFB}" presName="level3hierChild" presStyleCnt="0"/>
      <dgm:spPr/>
    </dgm:pt>
    <dgm:pt modelId="{0E3BB603-0D1C-451A-8999-B3684581A2AC}" type="pres">
      <dgm:prSet presAssocID="{0371BB28-D859-4FA7-B32A-D087C6C47F3C}" presName="conn2-1" presStyleLbl="parChTrans1D3" presStyleIdx="4" presStyleCnt="5"/>
      <dgm:spPr/>
    </dgm:pt>
    <dgm:pt modelId="{04A63DB4-EFB3-4CA7-AE87-BFE6542CD8B5}" type="pres">
      <dgm:prSet presAssocID="{0371BB28-D859-4FA7-B32A-D087C6C47F3C}" presName="connTx" presStyleLbl="parChTrans1D3" presStyleIdx="4" presStyleCnt="5"/>
      <dgm:spPr/>
    </dgm:pt>
    <dgm:pt modelId="{B86271E7-E6FD-4C28-A7F9-AE4372015FD1}" type="pres">
      <dgm:prSet presAssocID="{503D3ACD-3B06-4194-9017-B23EC4C12B10}" presName="root2" presStyleCnt="0"/>
      <dgm:spPr/>
    </dgm:pt>
    <dgm:pt modelId="{C03E8638-03CA-47C9-A831-D7687B711181}" type="pres">
      <dgm:prSet presAssocID="{503D3ACD-3B06-4194-9017-B23EC4C12B10}" presName="LevelTwoTextNode" presStyleLbl="node3" presStyleIdx="4" presStyleCnt="5">
        <dgm:presLayoutVars>
          <dgm:chPref val="3"/>
        </dgm:presLayoutVars>
      </dgm:prSet>
      <dgm:spPr/>
    </dgm:pt>
    <dgm:pt modelId="{F606CF49-C981-427F-B428-464B75BE1CBA}" type="pres">
      <dgm:prSet presAssocID="{503D3ACD-3B06-4194-9017-B23EC4C12B10}" presName="level3hierChild" presStyleCnt="0"/>
      <dgm:spPr/>
    </dgm:pt>
  </dgm:ptLst>
  <dgm:cxnLst>
    <dgm:cxn modelId="{A2674100-5ACA-4D3C-AD72-981AFC9C6857}" srcId="{1CA4E874-F4DC-4199-A042-650EF139D660}" destId="{CA055E8D-98A5-43D3-B940-B1E9DA0D0FF3}" srcOrd="0" destOrd="0" parTransId="{2633A11B-D519-40E3-A6A6-5319247508DA}" sibTransId="{431F94B3-0712-4C40-BD7A-757D550368F5}"/>
    <dgm:cxn modelId="{87FF7A00-CA94-40A5-8F05-C454C2303E9E}" srcId="{3B059863-6610-49F4-B7FC-9894EE3172BA}" destId="{7102FEB5-3044-4E10-9137-13B048FA4D7D}" srcOrd="0" destOrd="0" parTransId="{EAD94632-0AC8-493A-ADC4-E91CCBCAE93C}" sibTransId="{90D26615-5CB5-4135-A4EC-333C614628F3}"/>
    <dgm:cxn modelId="{E2828404-1A74-4C22-AD2E-348FAAD50CC1}" srcId="{8CA5F3A4-C7D4-40C1-8F9E-A85151BFCF24}" destId="{8D443003-7E6D-4275-ACAA-3267527D11E4}" srcOrd="0" destOrd="0" parTransId="{BFDF21FC-AB4B-4640-BD5C-7F11A888DFC8}" sibTransId="{BBE34E2F-6D58-48DA-987C-A76E7F7BC9F0}"/>
    <dgm:cxn modelId="{DDBE3A05-C866-4006-B0A8-C10F96CA21C8}" srcId="{3B059863-6610-49F4-B7FC-9894EE3172BA}" destId="{DBBFE14C-20A2-4093-9922-3B82B1A94972}" srcOrd="1" destOrd="0" parTransId="{0C910035-6CB7-4D4F-909A-3F7A62107516}" sibTransId="{04012741-9985-46BE-978D-1EB7B113DDAF}"/>
    <dgm:cxn modelId="{B9E63D1B-F078-4060-BA39-938CE6C88901}" type="presOf" srcId="{0371BB28-D859-4FA7-B32A-D087C6C47F3C}" destId="{04A63DB4-EFB3-4CA7-AE87-BFE6542CD8B5}" srcOrd="1" destOrd="0" presId="urn:microsoft.com/office/officeart/2005/8/layout/hierarchy2"/>
    <dgm:cxn modelId="{4618E21B-10A5-495C-855B-50C9F7747A1C}" type="presOf" srcId="{2BCF4529-2625-48DC-AF61-7E051A46EC88}" destId="{57EB1243-08E6-41BE-812B-8BB7055E8013}" srcOrd="1" destOrd="0" presId="urn:microsoft.com/office/officeart/2005/8/layout/hierarchy2"/>
    <dgm:cxn modelId="{4FC45422-B958-49B1-8FAC-AE642846823A}" type="presOf" srcId="{0C910035-6CB7-4D4F-909A-3F7A62107516}" destId="{F2B973D6-7F87-42E1-9D56-1308AF4F8D52}" srcOrd="1" destOrd="0" presId="urn:microsoft.com/office/officeart/2005/8/layout/hierarchy2"/>
    <dgm:cxn modelId="{C0D2B024-EDD9-4696-965E-DC3B80617BB3}" type="presOf" srcId="{ACAA6627-4E7F-4994-9226-3F77BA826F79}" destId="{1C2C8E78-5D07-4026-B24A-6D331C1F4297}" srcOrd="0" destOrd="0" presId="urn:microsoft.com/office/officeart/2005/8/layout/hierarchy2"/>
    <dgm:cxn modelId="{F7D8B024-4D3A-4F28-B375-57FF53C50005}" type="presOf" srcId="{BFDF21FC-AB4B-4640-BD5C-7F11A888DFC8}" destId="{56EEBA27-830B-4893-9DB1-57C22EAA69BB}" srcOrd="0" destOrd="0" presId="urn:microsoft.com/office/officeart/2005/8/layout/hierarchy2"/>
    <dgm:cxn modelId="{F217E024-8134-4164-97BB-0EF69A32DBFD}" type="presOf" srcId="{DBBFE14C-20A2-4093-9922-3B82B1A94972}" destId="{F083CEAE-9AE1-45B1-B756-496003A4E24E}" srcOrd="0" destOrd="0" presId="urn:microsoft.com/office/officeart/2005/8/layout/hierarchy2"/>
    <dgm:cxn modelId="{AF883F2A-B0B7-4479-8E9A-F2A49692F019}" type="presOf" srcId="{8D443003-7E6D-4275-ACAA-3267527D11E4}" destId="{CCB836C9-F767-476D-8F74-21A7B902FBCF}" srcOrd="0" destOrd="0" presId="urn:microsoft.com/office/officeart/2005/8/layout/hierarchy2"/>
    <dgm:cxn modelId="{3AF4C630-DF2C-47C5-A898-3996C442B305}" srcId="{CA055E8D-98A5-43D3-B940-B1E9DA0D0FF3}" destId="{3B059863-6610-49F4-B7FC-9894EE3172BA}" srcOrd="1" destOrd="0" parTransId="{ACAA6627-4E7F-4994-9226-3F77BA826F79}" sibTransId="{732853C6-DB45-40E1-BC08-5D324D84629E}"/>
    <dgm:cxn modelId="{39230432-BC2E-452A-B89F-B1E870E29442}" type="presOf" srcId="{503D3ACD-3B06-4194-9017-B23EC4C12B10}" destId="{C03E8638-03CA-47C9-A831-D7687B711181}" srcOrd="0" destOrd="0" presId="urn:microsoft.com/office/officeart/2005/8/layout/hierarchy2"/>
    <dgm:cxn modelId="{70750435-300C-43A4-8E8B-88BAE2320872}" srcId="{CA055E8D-98A5-43D3-B940-B1E9DA0D0FF3}" destId="{EE3ABEAF-FF1A-4FB1-8070-B511035FCAFB}" srcOrd="2" destOrd="0" parTransId="{95F52DC5-4A7B-4DF3-BD4F-295E575CEC85}" sibTransId="{163949F5-D8D6-45E0-B1AE-382FB3F63712}"/>
    <dgm:cxn modelId="{FBF92F35-5696-4DA0-9562-E332586ACFCD}" type="presOf" srcId="{1CA4E874-F4DC-4199-A042-650EF139D660}" destId="{1B01A767-E821-44AD-AC8C-728D43AB0D22}" srcOrd="0" destOrd="0" presId="urn:microsoft.com/office/officeart/2005/8/layout/hierarchy2"/>
    <dgm:cxn modelId="{D288273D-2FBD-4783-8450-A3CAD6471D00}" type="presOf" srcId="{EAD94632-0AC8-493A-ADC4-E91CCBCAE93C}" destId="{F8C71D05-9A21-41AD-9C1D-01533E40BC35}" srcOrd="0" destOrd="0" presId="urn:microsoft.com/office/officeart/2005/8/layout/hierarchy2"/>
    <dgm:cxn modelId="{8675F85B-BAF6-4AC6-AF2B-2707ED381797}" type="presOf" srcId="{A7EF42B0-DC8C-468B-87F2-B9AF84F77CFF}" destId="{33BA3865-9119-42F1-926A-74FCE8F73696}" srcOrd="0" destOrd="0" presId="urn:microsoft.com/office/officeart/2005/8/layout/hierarchy2"/>
    <dgm:cxn modelId="{EAB09462-FC74-485A-8C20-BB9ED1E7CA1B}" type="presOf" srcId="{95F52DC5-4A7B-4DF3-BD4F-295E575CEC85}" destId="{413624BF-10C5-4580-8BEB-DF5DEA3595B5}" srcOrd="1" destOrd="0" presId="urn:microsoft.com/office/officeart/2005/8/layout/hierarchy2"/>
    <dgm:cxn modelId="{D590D642-0E5D-448A-8E7F-587E67ECF4FC}" type="presOf" srcId="{8CA5F3A4-C7D4-40C1-8F9E-A85151BFCF24}" destId="{A835FB1E-AF66-421A-A047-D9015D6228E3}" srcOrd="0" destOrd="0" presId="urn:microsoft.com/office/officeart/2005/8/layout/hierarchy2"/>
    <dgm:cxn modelId="{9CF8B045-97B2-432E-BBE1-372CAE28B679}" type="presOf" srcId="{662E434E-FF73-4E0A-A71D-073113C43246}" destId="{89E2842B-DC95-4974-9333-49A936683036}" srcOrd="0" destOrd="0" presId="urn:microsoft.com/office/officeart/2005/8/layout/hierarchy2"/>
    <dgm:cxn modelId="{6FA62B4D-1E08-4739-98BE-44FB351C16E5}" srcId="{EE3ABEAF-FF1A-4FB1-8070-B511035FCAFB}" destId="{503D3ACD-3B06-4194-9017-B23EC4C12B10}" srcOrd="0" destOrd="0" parTransId="{0371BB28-D859-4FA7-B32A-D087C6C47F3C}" sibTransId="{AE559E4E-BAAC-43EB-BBD5-EE00FADE35F7}"/>
    <dgm:cxn modelId="{F49D9C6F-8FCD-459A-97F7-5D9AC0D676D0}" type="presOf" srcId="{0C910035-6CB7-4D4F-909A-3F7A62107516}" destId="{ABA99EC5-AF63-44C3-B8CD-F1A1FB8D50E4}" srcOrd="0" destOrd="0" presId="urn:microsoft.com/office/officeart/2005/8/layout/hierarchy2"/>
    <dgm:cxn modelId="{2CB22A8A-97B6-4FEE-8774-817CF4DEC26C}" type="presOf" srcId="{0371BB28-D859-4FA7-B32A-D087C6C47F3C}" destId="{0E3BB603-0D1C-451A-8999-B3684581A2AC}" srcOrd="0" destOrd="0" presId="urn:microsoft.com/office/officeart/2005/8/layout/hierarchy2"/>
    <dgm:cxn modelId="{F99DEF9C-ADF3-4D9C-AE1F-283AAA853A5A}" srcId="{3B059863-6610-49F4-B7FC-9894EE3172BA}" destId="{A7EF42B0-DC8C-468B-87F2-B9AF84F77CFF}" srcOrd="2" destOrd="0" parTransId="{2BCF4529-2625-48DC-AF61-7E051A46EC88}" sibTransId="{67EF71E8-E5DC-47F8-8717-8D9B31E98370}"/>
    <dgm:cxn modelId="{FC63DF9F-9D47-4887-966C-2F38AB256A70}" type="presOf" srcId="{95F52DC5-4A7B-4DF3-BD4F-295E575CEC85}" destId="{E19E4D49-A56D-4012-8438-753BD5A5B6BE}" srcOrd="0" destOrd="0" presId="urn:microsoft.com/office/officeart/2005/8/layout/hierarchy2"/>
    <dgm:cxn modelId="{A5F3EBA0-8ECA-4DB4-9404-DAB22CD1BE65}" type="presOf" srcId="{662E434E-FF73-4E0A-A71D-073113C43246}" destId="{BC88C49D-FFA8-4269-8B2A-4A53C8F920A5}" srcOrd="1" destOrd="0" presId="urn:microsoft.com/office/officeart/2005/8/layout/hierarchy2"/>
    <dgm:cxn modelId="{B0842EA7-DF25-4377-868D-EB244760F5E2}" type="presOf" srcId="{EAD94632-0AC8-493A-ADC4-E91CCBCAE93C}" destId="{802572B3-515E-4E39-A44E-ADD2037BC7BF}" srcOrd="1" destOrd="0" presId="urn:microsoft.com/office/officeart/2005/8/layout/hierarchy2"/>
    <dgm:cxn modelId="{54436AAA-7630-4B6F-84C2-CDED4327E9E8}" type="presOf" srcId="{BFDF21FC-AB4B-4640-BD5C-7F11A888DFC8}" destId="{F267E4F1-80D4-401F-BEB2-312700A7BF81}" srcOrd="1" destOrd="0" presId="urn:microsoft.com/office/officeart/2005/8/layout/hierarchy2"/>
    <dgm:cxn modelId="{B8E4B3B7-3786-4562-98A9-99FA710AB333}" type="presOf" srcId="{ACAA6627-4E7F-4994-9226-3F77BA826F79}" destId="{C27B3407-77B0-4362-85B2-772E33095D97}" srcOrd="1" destOrd="0" presId="urn:microsoft.com/office/officeart/2005/8/layout/hierarchy2"/>
    <dgm:cxn modelId="{7CE2D4B7-2B32-4949-B2AC-96086DEB8C1C}" type="presOf" srcId="{CA055E8D-98A5-43D3-B940-B1E9DA0D0FF3}" destId="{8AB0EE1D-CCA9-4D3C-B1E1-A7F1707970EA}" srcOrd="0" destOrd="0" presId="urn:microsoft.com/office/officeart/2005/8/layout/hierarchy2"/>
    <dgm:cxn modelId="{1F54D8B9-7523-47D5-BA08-11625DCDB9E1}" type="presOf" srcId="{EE3ABEAF-FF1A-4FB1-8070-B511035FCAFB}" destId="{E97CEA5B-5815-4790-8939-EAB21ED1BF6E}" srcOrd="0" destOrd="0" presId="urn:microsoft.com/office/officeart/2005/8/layout/hierarchy2"/>
    <dgm:cxn modelId="{ED8152D2-AC79-4DB1-A00F-A2108779DBCD}" type="presOf" srcId="{7102FEB5-3044-4E10-9137-13B048FA4D7D}" destId="{CCAC256B-DF50-4172-BA07-000216BA6EF2}" srcOrd="0" destOrd="0" presId="urn:microsoft.com/office/officeart/2005/8/layout/hierarchy2"/>
    <dgm:cxn modelId="{D8602FD8-AC24-4A71-BC56-9917B74C653D}" srcId="{CA055E8D-98A5-43D3-B940-B1E9DA0D0FF3}" destId="{8CA5F3A4-C7D4-40C1-8F9E-A85151BFCF24}" srcOrd="0" destOrd="0" parTransId="{662E434E-FF73-4E0A-A71D-073113C43246}" sibTransId="{83097FDA-CD08-424F-83C9-B9D158C9BA0F}"/>
    <dgm:cxn modelId="{567D53F0-8F21-495B-A707-89BDFF219E96}" type="presOf" srcId="{2BCF4529-2625-48DC-AF61-7E051A46EC88}" destId="{1F96EDFC-CA3D-4D54-A228-49DD02A85A90}" srcOrd="0" destOrd="0" presId="urn:microsoft.com/office/officeart/2005/8/layout/hierarchy2"/>
    <dgm:cxn modelId="{953E0AFC-DCEE-4B8C-AC99-BBA7D41EC575}" type="presOf" srcId="{3B059863-6610-49F4-B7FC-9894EE3172BA}" destId="{AF5A3C84-624E-4B4C-BF0F-78632763681C}" srcOrd="0" destOrd="0" presId="urn:microsoft.com/office/officeart/2005/8/layout/hierarchy2"/>
    <dgm:cxn modelId="{657670E3-00DD-49F4-B5B9-F5BFD93DF408}" type="presParOf" srcId="{1B01A767-E821-44AD-AC8C-728D43AB0D22}" destId="{39B8E377-E1D7-4882-9CD3-12D25E44F0A8}" srcOrd="0" destOrd="0" presId="urn:microsoft.com/office/officeart/2005/8/layout/hierarchy2"/>
    <dgm:cxn modelId="{9F43F871-CEDB-41B2-9D91-CF88E4DCC6C8}" type="presParOf" srcId="{39B8E377-E1D7-4882-9CD3-12D25E44F0A8}" destId="{8AB0EE1D-CCA9-4D3C-B1E1-A7F1707970EA}" srcOrd="0" destOrd="0" presId="urn:microsoft.com/office/officeart/2005/8/layout/hierarchy2"/>
    <dgm:cxn modelId="{13678E02-11DD-4711-A1AC-5F92FE5B63D0}" type="presParOf" srcId="{39B8E377-E1D7-4882-9CD3-12D25E44F0A8}" destId="{62BA688A-BB5E-46F5-966A-B5C8A0AAE6B5}" srcOrd="1" destOrd="0" presId="urn:microsoft.com/office/officeart/2005/8/layout/hierarchy2"/>
    <dgm:cxn modelId="{4ACA74BC-9EA6-4EBA-B807-15767E71D65B}" type="presParOf" srcId="{62BA688A-BB5E-46F5-966A-B5C8A0AAE6B5}" destId="{89E2842B-DC95-4974-9333-49A936683036}" srcOrd="0" destOrd="0" presId="urn:microsoft.com/office/officeart/2005/8/layout/hierarchy2"/>
    <dgm:cxn modelId="{42BF2016-0C0B-4E12-8EB0-421178C8716B}" type="presParOf" srcId="{89E2842B-DC95-4974-9333-49A936683036}" destId="{BC88C49D-FFA8-4269-8B2A-4A53C8F920A5}" srcOrd="0" destOrd="0" presId="urn:microsoft.com/office/officeart/2005/8/layout/hierarchy2"/>
    <dgm:cxn modelId="{1318C8CD-D7E9-4754-B3F6-B08F46FFC661}" type="presParOf" srcId="{62BA688A-BB5E-46F5-966A-B5C8A0AAE6B5}" destId="{FA0002D1-DE68-4899-960E-725CC6635B28}" srcOrd="1" destOrd="0" presId="urn:microsoft.com/office/officeart/2005/8/layout/hierarchy2"/>
    <dgm:cxn modelId="{BD16079E-9270-4339-95AD-B9F0701172FE}" type="presParOf" srcId="{FA0002D1-DE68-4899-960E-725CC6635B28}" destId="{A835FB1E-AF66-421A-A047-D9015D6228E3}" srcOrd="0" destOrd="0" presId="urn:microsoft.com/office/officeart/2005/8/layout/hierarchy2"/>
    <dgm:cxn modelId="{ABE661CA-CE28-4792-AD27-9451F85C7531}" type="presParOf" srcId="{FA0002D1-DE68-4899-960E-725CC6635B28}" destId="{74DD649D-978F-4DF6-AE69-CFDAC9B12761}" srcOrd="1" destOrd="0" presId="urn:microsoft.com/office/officeart/2005/8/layout/hierarchy2"/>
    <dgm:cxn modelId="{CED88A8D-E4B2-4F81-B512-BA7241E07BCB}" type="presParOf" srcId="{74DD649D-978F-4DF6-AE69-CFDAC9B12761}" destId="{56EEBA27-830B-4893-9DB1-57C22EAA69BB}" srcOrd="0" destOrd="0" presId="urn:microsoft.com/office/officeart/2005/8/layout/hierarchy2"/>
    <dgm:cxn modelId="{B7DCCC06-18BA-4E40-9BFF-810BF53BDED4}" type="presParOf" srcId="{56EEBA27-830B-4893-9DB1-57C22EAA69BB}" destId="{F267E4F1-80D4-401F-BEB2-312700A7BF81}" srcOrd="0" destOrd="0" presId="urn:microsoft.com/office/officeart/2005/8/layout/hierarchy2"/>
    <dgm:cxn modelId="{B0B4BD54-B140-4BAC-9950-667545252845}" type="presParOf" srcId="{74DD649D-978F-4DF6-AE69-CFDAC9B12761}" destId="{B793BC0E-4D5F-4926-95C1-AA4E925F4830}" srcOrd="1" destOrd="0" presId="urn:microsoft.com/office/officeart/2005/8/layout/hierarchy2"/>
    <dgm:cxn modelId="{0AA5293D-7AD8-434C-8E23-01C73E8F8569}" type="presParOf" srcId="{B793BC0E-4D5F-4926-95C1-AA4E925F4830}" destId="{CCB836C9-F767-476D-8F74-21A7B902FBCF}" srcOrd="0" destOrd="0" presId="urn:microsoft.com/office/officeart/2005/8/layout/hierarchy2"/>
    <dgm:cxn modelId="{BD42109F-DFE8-47C0-9B28-CBDD16730615}" type="presParOf" srcId="{B793BC0E-4D5F-4926-95C1-AA4E925F4830}" destId="{30D61852-A970-464E-86B8-5EEA706975FB}" srcOrd="1" destOrd="0" presId="urn:microsoft.com/office/officeart/2005/8/layout/hierarchy2"/>
    <dgm:cxn modelId="{E1D2E5AE-11CE-47E1-8F2F-8603D3B8DE7E}" type="presParOf" srcId="{62BA688A-BB5E-46F5-966A-B5C8A0AAE6B5}" destId="{1C2C8E78-5D07-4026-B24A-6D331C1F4297}" srcOrd="2" destOrd="0" presId="urn:microsoft.com/office/officeart/2005/8/layout/hierarchy2"/>
    <dgm:cxn modelId="{608F32F1-6D44-421F-9441-DD4C3F1A2C72}" type="presParOf" srcId="{1C2C8E78-5D07-4026-B24A-6D331C1F4297}" destId="{C27B3407-77B0-4362-85B2-772E33095D97}" srcOrd="0" destOrd="0" presId="urn:microsoft.com/office/officeart/2005/8/layout/hierarchy2"/>
    <dgm:cxn modelId="{421807A3-7DCE-44B5-AC5E-5F7FD219A5C8}" type="presParOf" srcId="{62BA688A-BB5E-46F5-966A-B5C8A0AAE6B5}" destId="{64C8A736-0F0E-4186-AEEB-539CD1272A85}" srcOrd="3" destOrd="0" presId="urn:microsoft.com/office/officeart/2005/8/layout/hierarchy2"/>
    <dgm:cxn modelId="{8C551787-B9FD-4712-93EE-9D86F99FF36E}" type="presParOf" srcId="{64C8A736-0F0E-4186-AEEB-539CD1272A85}" destId="{AF5A3C84-624E-4B4C-BF0F-78632763681C}" srcOrd="0" destOrd="0" presId="urn:microsoft.com/office/officeart/2005/8/layout/hierarchy2"/>
    <dgm:cxn modelId="{DB0556BE-2C46-4BA5-8B07-0361F0474DA0}" type="presParOf" srcId="{64C8A736-0F0E-4186-AEEB-539CD1272A85}" destId="{BA6FD626-FCCC-4C52-8A5F-81BD23186C6E}" srcOrd="1" destOrd="0" presId="urn:microsoft.com/office/officeart/2005/8/layout/hierarchy2"/>
    <dgm:cxn modelId="{1FCBD328-7A83-42E9-98C3-59114F0F2276}" type="presParOf" srcId="{BA6FD626-FCCC-4C52-8A5F-81BD23186C6E}" destId="{F8C71D05-9A21-41AD-9C1D-01533E40BC35}" srcOrd="0" destOrd="0" presId="urn:microsoft.com/office/officeart/2005/8/layout/hierarchy2"/>
    <dgm:cxn modelId="{EFBAC111-63A1-4E8B-8647-A53126DC6C43}" type="presParOf" srcId="{F8C71D05-9A21-41AD-9C1D-01533E40BC35}" destId="{802572B3-515E-4E39-A44E-ADD2037BC7BF}" srcOrd="0" destOrd="0" presId="urn:microsoft.com/office/officeart/2005/8/layout/hierarchy2"/>
    <dgm:cxn modelId="{C4FE47A0-00A4-4D94-BD5B-5F436FFC44AF}" type="presParOf" srcId="{BA6FD626-FCCC-4C52-8A5F-81BD23186C6E}" destId="{C3AD9D54-1F02-4651-8DF6-583494D397F7}" srcOrd="1" destOrd="0" presId="urn:microsoft.com/office/officeart/2005/8/layout/hierarchy2"/>
    <dgm:cxn modelId="{B4FDF0CC-601A-485E-A3A5-1A565FD45027}" type="presParOf" srcId="{C3AD9D54-1F02-4651-8DF6-583494D397F7}" destId="{CCAC256B-DF50-4172-BA07-000216BA6EF2}" srcOrd="0" destOrd="0" presId="urn:microsoft.com/office/officeart/2005/8/layout/hierarchy2"/>
    <dgm:cxn modelId="{6B329615-E1E4-4DCF-9F5E-8BA9997736AD}" type="presParOf" srcId="{C3AD9D54-1F02-4651-8DF6-583494D397F7}" destId="{96BE5278-AD0F-4D12-B9FA-D9899F0F983A}" srcOrd="1" destOrd="0" presId="urn:microsoft.com/office/officeart/2005/8/layout/hierarchy2"/>
    <dgm:cxn modelId="{39895904-EAE4-48CF-8AC0-2573ACFA95EA}" type="presParOf" srcId="{BA6FD626-FCCC-4C52-8A5F-81BD23186C6E}" destId="{ABA99EC5-AF63-44C3-B8CD-F1A1FB8D50E4}" srcOrd="2" destOrd="0" presId="urn:microsoft.com/office/officeart/2005/8/layout/hierarchy2"/>
    <dgm:cxn modelId="{1283F158-4522-4CB5-85FA-F4EC35A3C6C7}" type="presParOf" srcId="{ABA99EC5-AF63-44C3-B8CD-F1A1FB8D50E4}" destId="{F2B973D6-7F87-42E1-9D56-1308AF4F8D52}" srcOrd="0" destOrd="0" presId="urn:microsoft.com/office/officeart/2005/8/layout/hierarchy2"/>
    <dgm:cxn modelId="{BA1ECB76-1CA0-48B5-B8C8-AB6709ADBD26}" type="presParOf" srcId="{BA6FD626-FCCC-4C52-8A5F-81BD23186C6E}" destId="{FA192FF8-A2B1-4858-B496-3F71A351DB55}" srcOrd="3" destOrd="0" presId="urn:microsoft.com/office/officeart/2005/8/layout/hierarchy2"/>
    <dgm:cxn modelId="{51887371-4EA1-4741-B1BD-6AA86235F862}" type="presParOf" srcId="{FA192FF8-A2B1-4858-B496-3F71A351DB55}" destId="{F083CEAE-9AE1-45B1-B756-496003A4E24E}" srcOrd="0" destOrd="0" presId="urn:microsoft.com/office/officeart/2005/8/layout/hierarchy2"/>
    <dgm:cxn modelId="{F934A518-2320-43CB-98FC-BBB1E08E83C5}" type="presParOf" srcId="{FA192FF8-A2B1-4858-B496-3F71A351DB55}" destId="{DD2020E6-5B4F-41E6-A038-38BEA0E231CE}" srcOrd="1" destOrd="0" presId="urn:microsoft.com/office/officeart/2005/8/layout/hierarchy2"/>
    <dgm:cxn modelId="{FB093635-BD15-4334-9BAD-757952FFB626}" type="presParOf" srcId="{BA6FD626-FCCC-4C52-8A5F-81BD23186C6E}" destId="{1F96EDFC-CA3D-4D54-A228-49DD02A85A90}" srcOrd="4" destOrd="0" presId="urn:microsoft.com/office/officeart/2005/8/layout/hierarchy2"/>
    <dgm:cxn modelId="{7B3CB5D9-C106-4C0B-9190-04EA4844B64C}" type="presParOf" srcId="{1F96EDFC-CA3D-4D54-A228-49DD02A85A90}" destId="{57EB1243-08E6-41BE-812B-8BB7055E8013}" srcOrd="0" destOrd="0" presId="urn:microsoft.com/office/officeart/2005/8/layout/hierarchy2"/>
    <dgm:cxn modelId="{A973F539-2B4B-48E5-B31C-52876D8E9106}" type="presParOf" srcId="{BA6FD626-FCCC-4C52-8A5F-81BD23186C6E}" destId="{84E4DA98-03DB-4DD7-A275-9FA60CEAB3ED}" srcOrd="5" destOrd="0" presId="urn:microsoft.com/office/officeart/2005/8/layout/hierarchy2"/>
    <dgm:cxn modelId="{238E1579-D8EC-4C98-81A3-0B31A60E0851}" type="presParOf" srcId="{84E4DA98-03DB-4DD7-A275-9FA60CEAB3ED}" destId="{33BA3865-9119-42F1-926A-74FCE8F73696}" srcOrd="0" destOrd="0" presId="urn:microsoft.com/office/officeart/2005/8/layout/hierarchy2"/>
    <dgm:cxn modelId="{3CC4F27F-196D-4EAA-84F9-48545CE5F799}" type="presParOf" srcId="{84E4DA98-03DB-4DD7-A275-9FA60CEAB3ED}" destId="{FD5462D4-A434-48D2-8BB4-D27D72E6E7F7}" srcOrd="1" destOrd="0" presId="urn:microsoft.com/office/officeart/2005/8/layout/hierarchy2"/>
    <dgm:cxn modelId="{CBF3A5DC-E794-464F-9458-CFBDD9B616D7}" type="presParOf" srcId="{62BA688A-BB5E-46F5-966A-B5C8A0AAE6B5}" destId="{E19E4D49-A56D-4012-8438-753BD5A5B6BE}" srcOrd="4" destOrd="0" presId="urn:microsoft.com/office/officeart/2005/8/layout/hierarchy2"/>
    <dgm:cxn modelId="{E5F08430-CC37-408D-B4E2-8DBF012645C6}" type="presParOf" srcId="{E19E4D49-A56D-4012-8438-753BD5A5B6BE}" destId="{413624BF-10C5-4580-8BEB-DF5DEA3595B5}" srcOrd="0" destOrd="0" presId="urn:microsoft.com/office/officeart/2005/8/layout/hierarchy2"/>
    <dgm:cxn modelId="{C69C293E-CA49-4F6C-922A-B72E4EED985D}" type="presParOf" srcId="{62BA688A-BB5E-46F5-966A-B5C8A0AAE6B5}" destId="{03BF8928-25E0-4A85-9B40-F3BC35FD6840}" srcOrd="5" destOrd="0" presId="urn:microsoft.com/office/officeart/2005/8/layout/hierarchy2"/>
    <dgm:cxn modelId="{215524AC-7954-4141-BDC1-75B1E50BFFA1}" type="presParOf" srcId="{03BF8928-25E0-4A85-9B40-F3BC35FD6840}" destId="{E97CEA5B-5815-4790-8939-EAB21ED1BF6E}" srcOrd="0" destOrd="0" presId="urn:microsoft.com/office/officeart/2005/8/layout/hierarchy2"/>
    <dgm:cxn modelId="{0BAD58A1-3085-4FA2-8BDE-326087641D66}" type="presParOf" srcId="{03BF8928-25E0-4A85-9B40-F3BC35FD6840}" destId="{4B7AC5AE-7A72-43F4-98A7-49192AB37BF8}" srcOrd="1" destOrd="0" presId="urn:microsoft.com/office/officeart/2005/8/layout/hierarchy2"/>
    <dgm:cxn modelId="{B22D2B6C-3250-4B99-9A21-D30A11F8D58D}" type="presParOf" srcId="{4B7AC5AE-7A72-43F4-98A7-49192AB37BF8}" destId="{0E3BB603-0D1C-451A-8999-B3684581A2AC}" srcOrd="0" destOrd="0" presId="urn:microsoft.com/office/officeart/2005/8/layout/hierarchy2"/>
    <dgm:cxn modelId="{2E2E6D84-5AE4-4524-882C-C6F2847E6594}" type="presParOf" srcId="{0E3BB603-0D1C-451A-8999-B3684581A2AC}" destId="{04A63DB4-EFB3-4CA7-AE87-BFE6542CD8B5}" srcOrd="0" destOrd="0" presId="urn:microsoft.com/office/officeart/2005/8/layout/hierarchy2"/>
    <dgm:cxn modelId="{E219A202-FD23-48BA-AC9E-B2D0DAC336F4}" type="presParOf" srcId="{4B7AC5AE-7A72-43F4-98A7-49192AB37BF8}" destId="{B86271E7-E6FD-4C28-A7F9-AE4372015FD1}" srcOrd="1" destOrd="0" presId="urn:microsoft.com/office/officeart/2005/8/layout/hierarchy2"/>
    <dgm:cxn modelId="{5ADE197B-B083-4816-B8E9-39D5A659F9F0}" type="presParOf" srcId="{B86271E7-E6FD-4C28-A7F9-AE4372015FD1}" destId="{C03E8638-03CA-47C9-A831-D7687B711181}" srcOrd="0" destOrd="0" presId="urn:microsoft.com/office/officeart/2005/8/layout/hierarchy2"/>
    <dgm:cxn modelId="{5A95E61A-B888-4076-A29F-AE31D342975F}" type="presParOf" srcId="{B86271E7-E6FD-4C28-A7F9-AE4372015FD1}" destId="{F606CF49-C981-427F-B428-464B75BE1C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A4E874-F4DC-4199-A042-650EF139D660}" type="doc">
      <dgm:prSet loTypeId="urn:microsoft.com/office/officeart/2005/8/layout/hierarchy2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CA055E8D-98A5-43D3-B940-B1E9DA0D0FF3}">
      <dgm:prSet phldrT="[文本]" custT="1"/>
      <dgm:spPr/>
      <dgm:t>
        <a:bodyPr/>
        <a:lstStyle/>
        <a:p>
          <a:r>
            <a:rPr lang="zh-CN" altLang="en-US" sz="3200" b="1">
              <a:latin typeface="+mj-ea"/>
              <a:ea typeface="+mj-ea"/>
              <a:cs typeface="+mn-cs"/>
            </a:rPr>
            <a:t>方案一</a:t>
          </a:r>
          <a:endParaRPr lang="zh-CN" altLang="en-US" sz="3200" b="1" dirty="0">
            <a:latin typeface="+mj-ea"/>
            <a:ea typeface="+mj-ea"/>
            <a:cs typeface="+mn-cs"/>
          </a:endParaRPr>
        </a:p>
      </dgm:t>
    </dgm:pt>
    <dgm:pt modelId="{2633A11B-D519-40E3-A6A6-5319247508DA}" type="parTrans" cxnId="{A2674100-5ACA-4D3C-AD72-981AFC9C685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431F94B3-0712-4C40-BD7A-757D550368F5}" type="sibTrans" cxnId="{A2674100-5ACA-4D3C-AD72-981AFC9C685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CA5F3A4-C7D4-40C1-8F9E-A85151BFCF24}">
      <dgm:prSet phldrT="[文本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单视角连接</a:t>
          </a:r>
        </a:p>
      </dgm:t>
    </dgm:pt>
    <dgm:pt modelId="{662E434E-FF73-4E0A-A71D-073113C43246}" type="parTrans" cxnId="{D8602FD8-AC24-4A71-BC56-9917B74C653D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3097FDA-CD08-424F-83C9-B9D158C9BA0F}" type="sibTrans" cxnId="{D8602FD8-AC24-4A71-BC56-9917B74C653D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D443003-7E6D-4275-ACAA-3267527D11E4}">
      <dgm:prSet phldrT="[文本]"/>
      <dgm:spPr/>
      <dgm:t>
        <a:bodyPr/>
        <a:lstStyle/>
        <a:p>
          <a:r>
            <a:rPr lang="en-US" altLang="zh-CN" dirty="0">
              <a:latin typeface="+mn-lt"/>
              <a:ea typeface="+mj-ea"/>
            </a:rPr>
            <a:t>ClusterPersons2D()</a:t>
          </a:r>
          <a:endParaRPr lang="zh-CN" altLang="en-US" dirty="0">
            <a:latin typeface="+mn-lt"/>
            <a:ea typeface="+mj-ea"/>
          </a:endParaRPr>
        </a:p>
      </dgm:t>
    </dgm:pt>
    <dgm:pt modelId="{BFDF21FC-AB4B-4640-BD5C-7F11A888DFC8}" type="parTrans" cxnId="{E2828404-1A74-4C22-AD2E-348FAAD50CC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BBE34E2F-6D58-48DA-987C-A76E7F7BC9F0}" type="sibTrans" cxnId="{E2828404-1A74-4C22-AD2E-348FAAD50CC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3B059863-6610-49F4-B7FC-9894EE3172BA}">
      <dgm:prSet phldrT="[文本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多视角连接</a:t>
          </a:r>
        </a:p>
      </dgm:t>
    </dgm:pt>
    <dgm:pt modelId="{ACAA6627-4E7F-4994-9226-3F77BA826F79}" type="parTrans" cxnId="{3AF4C630-DF2C-47C5-A898-3996C442B30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32853C6-DB45-40E1-BC08-5D324D84629E}" type="sibTrans" cxnId="{3AF4C630-DF2C-47C5-A898-3996C442B30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102FEB5-3044-4E10-9137-13B048FA4D7D}">
      <dgm:prSet phldrT="[文本]"/>
      <dgm:spPr/>
      <dgm:t>
        <a:bodyPr/>
        <a:lstStyle/>
        <a:p>
          <a:r>
            <a:rPr lang="en-US" altLang="zh-CN" dirty="0" err="1">
              <a:latin typeface="+mj-ea"/>
              <a:ea typeface="+mj-ea"/>
            </a:rPr>
            <a:t>ProposlaCollocation</a:t>
          </a:r>
          <a:r>
            <a:rPr lang="en-US" altLang="zh-CN" dirty="0">
              <a:latin typeface="+mj-ea"/>
              <a:ea typeface="+mj-ea"/>
            </a:rPr>
            <a:t>()</a:t>
          </a:r>
          <a:endParaRPr lang="zh-CN" altLang="en-US" dirty="0">
            <a:latin typeface="+mj-ea"/>
            <a:ea typeface="+mj-ea"/>
          </a:endParaRPr>
        </a:p>
      </dgm:t>
    </dgm:pt>
    <dgm:pt modelId="{EAD94632-0AC8-493A-ADC4-E91CCBCAE93C}" type="parTrans" cxnId="{87FF7A00-CA94-40A5-8F05-C454C2303E9E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0D26615-5CB5-4135-A4EC-333C614628F3}" type="sibTrans" cxnId="{87FF7A00-CA94-40A5-8F05-C454C2303E9E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DBBFE14C-20A2-4093-9922-3B82B1A94972}">
      <dgm:prSet/>
      <dgm:spPr/>
      <dgm:t>
        <a:bodyPr/>
        <a:lstStyle/>
        <a:p>
          <a:r>
            <a:rPr lang="en-US" altLang="en-US" dirty="0" err="1">
              <a:latin typeface="+mj-ea"/>
              <a:ea typeface="+mj-ea"/>
            </a:rPr>
            <a:t>CalcProposalLoss</a:t>
          </a:r>
          <a:r>
            <a:rPr lang="en-US" altLang="en-US" dirty="0">
              <a:latin typeface="+mj-ea"/>
              <a:ea typeface="+mj-ea"/>
            </a:rPr>
            <a:t>(const int&amp; </a:t>
          </a:r>
          <a:r>
            <a:rPr lang="en-US" altLang="en-US" dirty="0" err="1">
              <a:latin typeface="+mj-ea"/>
              <a:ea typeface="+mj-ea"/>
            </a:rPr>
            <a:t>personProposalIdx</a:t>
          </a:r>
          <a:r>
            <a:rPr lang="en-US" altLang="en-US" dirty="0">
              <a:latin typeface="+mj-ea"/>
              <a:ea typeface="+mj-ea"/>
            </a:rPr>
            <a:t>)</a:t>
          </a:r>
          <a:endParaRPr lang="zh-CN" altLang="en-US" dirty="0">
            <a:latin typeface="+mj-ea"/>
            <a:ea typeface="+mj-ea"/>
          </a:endParaRPr>
        </a:p>
      </dgm:t>
    </dgm:pt>
    <dgm:pt modelId="{0C910035-6CB7-4D4F-909A-3F7A62107516}" type="parTrans" cxnId="{DDBE3A05-C866-4006-B0A8-C10F96CA21C8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4012741-9985-46BE-978D-1EB7B113DDAF}" type="sibTrans" cxnId="{DDBE3A05-C866-4006-B0A8-C10F96CA21C8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A7EF42B0-DC8C-468B-87F2-B9AF84F77CFF}">
      <dgm:prSet/>
      <dgm:spPr/>
      <dgm:t>
        <a:bodyPr/>
        <a:lstStyle/>
        <a:p>
          <a:r>
            <a:rPr lang="en-US" altLang="zh-CN" dirty="0">
              <a:latin typeface="+mj-ea"/>
              <a:ea typeface="+mj-ea"/>
            </a:rPr>
            <a:t>ClusterPersons3D()</a:t>
          </a:r>
          <a:endParaRPr lang="zh-CN" altLang="en-US" dirty="0">
            <a:latin typeface="+mj-ea"/>
            <a:ea typeface="+mj-ea"/>
          </a:endParaRPr>
        </a:p>
      </dgm:t>
    </dgm:pt>
    <dgm:pt modelId="{2BCF4529-2625-48DC-AF61-7E051A46EC88}" type="parTrans" cxnId="{F99DEF9C-ADF3-4D9C-AE1F-283AAA853A5A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67EF71E8-E5DC-47F8-8717-8D9B31E98370}" type="sibTrans" cxnId="{F99DEF9C-ADF3-4D9C-AE1F-283AAA853A5A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EE3ABEAF-FF1A-4FB1-8070-B511035FCAFB}">
      <dgm:prSet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时域跟踪</a:t>
          </a:r>
        </a:p>
      </dgm:t>
    </dgm:pt>
    <dgm:pt modelId="{95F52DC5-4A7B-4DF3-BD4F-295E575CEC85}" type="parTrans" cxnId="{70750435-300C-43A4-8E8B-88BAE232087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163949F5-D8D6-45E0-B1AE-382FB3F63712}" type="sibTrans" cxnId="{70750435-300C-43A4-8E8B-88BAE232087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03D3ACD-3B06-4194-9017-B23EC4C12B10}">
      <dgm:prSet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示例代码中未包括此部分</a:t>
          </a:r>
        </a:p>
      </dgm:t>
    </dgm:pt>
    <dgm:pt modelId="{0371BB28-D859-4FA7-B32A-D087C6C47F3C}" type="parTrans" cxnId="{6FA62B4D-1E08-4739-98BE-44FB351C16E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AE559E4E-BAAC-43EB-BBD5-EE00FADE35F7}" type="sibTrans" cxnId="{6FA62B4D-1E08-4739-98BE-44FB351C16E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1B01A767-E821-44AD-AC8C-728D43AB0D22}" type="pres">
      <dgm:prSet presAssocID="{1CA4E874-F4DC-4199-A042-650EF139D66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9B8E377-E1D7-4882-9CD3-12D25E44F0A8}" type="pres">
      <dgm:prSet presAssocID="{CA055E8D-98A5-43D3-B940-B1E9DA0D0FF3}" presName="root1" presStyleCnt="0"/>
      <dgm:spPr/>
    </dgm:pt>
    <dgm:pt modelId="{8AB0EE1D-CCA9-4D3C-B1E1-A7F1707970EA}" type="pres">
      <dgm:prSet presAssocID="{CA055E8D-98A5-43D3-B940-B1E9DA0D0FF3}" presName="LevelOneTextNode" presStyleLbl="node0" presStyleIdx="0" presStyleCnt="1">
        <dgm:presLayoutVars>
          <dgm:chPref val="3"/>
        </dgm:presLayoutVars>
      </dgm:prSet>
      <dgm:spPr/>
    </dgm:pt>
    <dgm:pt modelId="{62BA688A-BB5E-46F5-966A-B5C8A0AAE6B5}" type="pres">
      <dgm:prSet presAssocID="{CA055E8D-98A5-43D3-B940-B1E9DA0D0FF3}" presName="level2hierChild" presStyleCnt="0"/>
      <dgm:spPr/>
    </dgm:pt>
    <dgm:pt modelId="{89E2842B-DC95-4974-9333-49A936683036}" type="pres">
      <dgm:prSet presAssocID="{662E434E-FF73-4E0A-A71D-073113C43246}" presName="conn2-1" presStyleLbl="parChTrans1D2" presStyleIdx="0" presStyleCnt="3"/>
      <dgm:spPr/>
    </dgm:pt>
    <dgm:pt modelId="{BC88C49D-FFA8-4269-8B2A-4A53C8F920A5}" type="pres">
      <dgm:prSet presAssocID="{662E434E-FF73-4E0A-A71D-073113C43246}" presName="connTx" presStyleLbl="parChTrans1D2" presStyleIdx="0" presStyleCnt="3"/>
      <dgm:spPr/>
    </dgm:pt>
    <dgm:pt modelId="{FA0002D1-DE68-4899-960E-725CC6635B28}" type="pres">
      <dgm:prSet presAssocID="{8CA5F3A4-C7D4-40C1-8F9E-A85151BFCF24}" presName="root2" presStyleCnt="0"/>
      <dgm:spPr/>
    </dgm:pt>
    <dgm:pt modelId="{A835FB1E-AF66-421A-A047-D9015D6228E3}" type="pres">
      <dgm:prSet presAssocID="{8CA5F3A4-C7D4-40C1-8F9E-A85151BFCF24}" presName="LevelTwoTextNode" presStyleLbl="node2" presStyleIdx="0" presStyleCnt="3">
        <dgm:presLayoutVars>
          <dgm:chPref val="3"/>
        </dgm:presLayoutVars>
      </dgm:prSet>
      <dgm:spPr/>
    </dgm:pt>
    <dgm:pt modelId="{74DD649D-978F-4DF6-AE69-CFDAC9B12761}" type="pres">
      <dgm:prSet presAssocID="{8CA5F3A4-C7D4-40C1-8F9E-A85151BFCF24}" presName="level3hierChild" presStyleCnt="0"/>
      <dgm:spPr/>
    </dgm:pt>
    <dgm:pt modelId="{56EEBA27-830B-4893-9DB1-57C22EAA69BB}" type="pres">
      <dgm:prSet presAssocID="{BFDF21FC-AB4B-4640-BD5C-7F11A888DFC8}" presName="conn2-1" presStyleLbl="parChTrans1D3" presStyleIdx="0" presStyleCnt="5"/>
      <dgm:spPr/>
    </dgm:pt>
    <dgm:pt modelId="{F267E4F1-80D4-401F-BEB2-312700A7BF81}" type="pres">
      <dgm:prSet presAssocID="{BFDF21FC-AB4B-4640-BD5C-7F11A888DFC8}" presName="connTx" presStyleLbl="parChTrans1D3" presStyleIdx="0" presStyleCnt="5"/>
      <dgm:spPr/>
    </dgm:pt>
    <dgm:pt modelId="{B793BC0E-4D5F-4926-95C1-AA4E925F4830}" type="pres">
      <dgm:prSet presAssocID="{8D443003-7E6D-4275-ACAA-3267527D11E4}" presName="root2" presStyleCnt="0"/>
      <dgm:spPr/>
    </dgm:pt>
    <dgm:pt modelId="{CCB836C9-F767-476D-8F74-21A7B902FBCF}" type="pres">
      <dgm:prSet presAssocID="{8D443003-7E6D-4275-ACAA-3267527D11E4}" presName="LevelTwoTextNode" presStyleLbl="node3" presStyleIdx="0" presStyleCnt="5">
        <dgm:presLayoutVars>
          <dgm:chPref val="3"/>
        </dgm:presLayoutVars>
      </dgm:prSet>
      <dgm:spPr/>
    </dgm:pt>
    <dgm:pt modelId="{30D61852-A970-464E-86B8-5EEA706975FB}" type="pres">
      <dgm:prSet presAssocID="{8D443003-7E6D-4275-ACAA-3267527D11E4}" presName="level3hierChild" presStyleCnt="0"/>
      <dgm:spPr/>
    </dgm:pt>
    <dgm:pt modelId="{1C2C8E78-5D07-4026-B24A-6D331C1F4297}" type="pres">
      <dgm:prSet presAssocID="{ACAA6627-4E7F-4994-9226-3F77BA826F79}" presName="conn2-1" presStyleLbl="parChTrans1D2" presStyleIdx="1" presStyleCnt="3"/>
      <dgm:spPr/>
    </dgm:pt>
    <dgm:pt modelId="{C27B3407-77B0-4362-85B2-772E33095D97}" type="pres">
      <dgm:prSet presAssocID="{ACAA6627-4E7F-4994-9226-3F77BA826F79}" presName="connTx" presStyleLbl="parChTrans1D2" presStyleIdx="1" presStyleCnt="3"/>
      <dgm:spPr/>
    </dgm:pt>
    <dgm:pt modelId="{64C8A736-0F0E-4186-AEEB-539CD1272A85}" type="pres">
      <dgm:prSet presAssocID="{3B059863-6610-49F4-B7FC-9894EE3172BA}" presName="root2" presStyleCnt="0"/>
      <dgm:spPr/>
    </dgm:pt>
    <dgm:pt modelId="{AF5A3C84-624E-4B4C-BF0F-78632763681C}" type="pres">
      <dgm:prSet presAssocID="{3B059863-6610-49F4-B7FC-9894EE3172BA}" presName="LevelTwoTextNode" presStyleLbl="node2" presStyleIdx="1" presStyleCnt="3">
        <dgm:presLayoutVars>
          <dgm:chPref val="3"/>
        </dgm:presLayoutVars>
      </dgm:prSet>
      <dgm:spPr/>
    </dgm:pt>
    <dgm:pt modelId="{BA6FD626-FCCC-4C52-8A5F-81BD23186C6E}" type="pres">
      <dgm:prSet presAssocID="{3B059863-6610-49F4-B7FC-9894EE3172BA}" presName="level3hierChild" presStyleCnt="0"/>
      <dgm:spPr/>
    </dgm:pt>
    <dgm:pt modelId="{F8C71D05-9A21-41AD-9C1D-01533E40BC35}" type="pres">
      <dgm:prSet presAssocID="{EAD94632-0AC8-493A-ADC4-E91CCBCAE93C}" presName="conn2-1" presStyleLbl="parChTrans1D3" presStyleIdx="1" presStyleCnt="5"/>
      <dgm:spPr/>
    </dgm:pt>
    <dgm:pt modelId="{802572B3-515E-4E39-A44E-ADD2037BC7BF}" type="pres">
      <dgm:prSet presAssocID="{EAD94632-0AC8-493A-ADC4-E91CCBCAE93C}" presName="connTx" presStyleLbl="parChTrans1D3" presStyleIdx="1" presStyleCnt="5"/>
      <dgm:spPr/>
    </dgm:pt>
    <dgm:pt modelId="{C3AD9D54-1F02-4651-8DF6-583494D397F7}" type="pres">
      <dgm:prSet presAssocID="{7102FEB5-3044-4E10-9137-13B048FA4D7D}" presName="root2" presStyleCnt="0"/>
      <dgm:spPr/>
    </dgm:pt>
    <dgm:pt modelId="{CCAC256B-DF50-4172-BA07-000216BA6EF2}" type="pres">
      <dgm:prSet presAssocID="{7102FEB5-3044-4E10-9137-13B048FA4D7D}" presName="LevelTwoTextNode" presStyleLbl="node3" presStyleIdx="1" presStyleCnt="5">
        <dgm:presLayoutVars>
          <dgm:chPref val="3"/>
        </dgm:presLayoutVars>
      </dgm:prSet>
      <dgm:spPr/>
    </dgm:pt>
    <dgm:pt modelId="{96BE5278-AD0F-4D12-B9FA-D9899F0F983A}" type="pres">
      <dgm:prSet presAssocID="{7102FEB5-3044-4E10-9137-13B048FA4D7D}" presName="level3hierChild" presStyleCnt="0"/>
      <dgm:spPr/>
    </dgm:pt>
    <dgm:pt modelId="{ABA99EC5-AF63-44C3-B8CD-F1A1FB8D50E4}" type="pres">
      <dgm:prSet presAssocID="{0C910035-6CB7-4D4F-909A-3F7A62107516}" presName="conn2-1" presStyleLbl="parChTrans1D3" presStyleIdx="2" presStyleCnt="5"/>
      <dgm:spPr/>
    </dgm:pt>
    <dgm:pt modelId="{F2B973D6-7F87-42E1-9D56-1308AF4F8D52}" type="pres">
      <dgm:prSet presAssocID="{0C910035-6CB7-4D4F-909A-3F7A62107516}" presName="connTx" presStyleLbl="parChTrans1D3" presStyleIdx="2" presStyleCnt="5"/>
      <dgm:spPr/>
    </dgm:pt>
    <dgm:pt modelId="{FA192FF8-A2B1-4858-B496-3F71A351DB55}" type="pres">
      <dgm:prSet presAssocID="{DBBFE14C-20A2-4093-9922-3B82B1A94972}" presName="root2" presStyleCnt="0"/>
      <dgm:spPr/>
    </dgm:pt>
    <dgm:pt modelId="{F083CEAE-9AE1-45B1-B756-496003A4E24E}" type="pres">
      <dgm:prSet presAssocID="{DBBFE14C-20A2-4093-9922-3B82B1A94972}" presName="LevelTwoTextNode" presStyleLbl="node3" presStyleIdx="2" presStyleCnt="5">
        <dgm:presLayoutVars>
          <dgm:chPref val="3"/>
        </dgm:presLayoutVars>
      </dgm:prSet>
      <dgm:spPr/>
    </dgm:pt>
    <dgm:pt modelId="{DD2020E6-5B4F-41E6-A038-38BEA0E231CE}" type="pres">
      <dgm:prSet presAssocID="{DBBFE14C-20A2-4093-9922-3B82B1A94972}" presName="level3hierChild" presStyleCnt="0"/>
      <dgm:spPr/>
    </dgm:pt>
    <dgm:pt modelId="{1F96EDFC-CA3D-4D54-A228-49DD02A85A90}" type="pres">
      <dgm:prSet presAssocID="{2BCF4529-2625-48DC-AF61-7E051A46EC88}" presName="conn2-1" presStyleLbl="parChTrans1D3" presStyleIdx="3" presStyleCnt="5"/>
      <dgm:spPr/>
    </dgm:pt>
    <dgm:pt modelId="{57EB1243-08E6-41BE-812B-8BB7055E8013}" type="pres">
      <dgm:prSet presAssocID="{2BCF4529-2625-48DC-AF61-7E051A46EC88}" presName="connTx" presStyleLbl="parChTrans1D3" presStyleIdx="3" presStyleCnt="5"/>
      <dgm:spPr/>
    </dgm:pt>
    <dgm:pt modelId="{84E4DA98-03DB-4DD7-A275-9FA60CEAB3ED}" type="pres">
      <dgm:prSet presAssocID="{A7EF42B0-DC8C-468B-87F2-B9AF84F77CFF}" presName="root2" presStyleCnt="0"/>
      <dgm:spPr/>
    </dgm:pt>
    <dgm:pt modelId="{33BA3865-9119-42F1-926A-74FCE8F73696}" type="pres">
      <dgm:prSet presAssocID="{A7EF42B0-DC8C-468B-87F2-B9AF84F77CFF}" presName="LevelTwoTextNode" presStyleLbl="node3" presStyleIdx="3" presStyleCnt="5">
        <dgm:presLayoutVars>
          <dgm:chPref val="3"/>
        </dgm:presLayoutVars>
      </dgm:prSet>
      <dgm:spPr/>
    </dgm:pt>
    <dgm:pt modelId="{FD5462D4-A434-48D2-8BB4-D27D72E6E7F7}" type="pres">
      <dgm:prSet presAssocID="{A7EF42B0-DC8C-468B-87F2-B9AF84F77CFF}" presName="level3hierChild" presStyleCnt="0"/>
      <dgm:spPr/>
    </dgm:pt>
    <dgm:pt modelId="{E19E4D49-A56D-4012-8438-753BD5A5B6BE}" type="pres">
      <dgm:prSet presAssocID="{95F52DC5-4A7B-4DF3-BD4F-295E575CEC85}" presName="conn2-1" presStyleLbl="parChTrans1D2" presStyleIdx="2" presStyleCnt="3"/>
      <dgm:spPr/>
    </dgm:pt>
    <dgm:pt modelId="{413624BF-10C5-4580-8BEB-DF5DEA3595B5}" type="pres">
      <dgm:prSet presAssocID="{95F52DC5-4A7B-4DF3-BD4F-295E575CEC85}" presName="connTx" presStyleLbl="parChTrans1D2" presStyleIdx="2" presStyleCnt="3"/>
      <dgm:spPr/>
    </dgm:pt>
    <dgm:pt modelId="{03BF8928-25E0-4A85-9B40-F3BC35FD6840}" type="pres">
      <dgm:prSet presAssocID="{EE3ABEAF-FF1A-4FB1-8070-B511035FCAFB}" presName="root2" presStyleCnt="0"/>
      <dgm:spPr/>
    </dgm:pt>
    <dgm:pt modelId="{E97CEA5B-5815-4790-8939-EAB21ED1BF6E}" type="pres">
      <dgm:prSet presAssocID="{EE3ABEAF-FF1A-4FB1-8070-B511035FCAFB}" presName="LevelTwoTextNode" presStyleLbl="node2" presStyleIdx="2" presStyleCnt="3">
        <dgm:presLayoutVars>
          <dgm:chPref val="3"/>
        </dgm:presLayoutVars>
      </dgm:prSet>
      <dgm:spPr/>
    </dgm:pt>
    <dgm:pt modelId="{4B7AC5AE-7A72-43F4-98A7-49192AB37BF8}" type="pres">
      <dgm:prSet presAssocID="{EE3ABEAF-FF1A-4FB1-8070-B511035FCAFB}" presName="level3hierChild" presStyleCnt="0"/>
      <dgm:spPr/>
    </dgm:pt>
    <dgm:pt modelId="{0E3BB603-0D1C-451A-8999-B3684581A2AC}" type="pres">
      <dgm:prSet presAssocID="{0371BB28-D859-4FA7-B32A-D087C6C47F3C}" presName="conn2-1" presStyleLbl="parChTrans1D3" presStyleIdx="4" presStyleCnt="5"/>
      <dgm:spPr/>
    </dgm:pt>
    <dgm:pt modelId="{04A63DB4-EFB3-4CA7-AE87-BFE6542CD8B5}" type="pres">
      <dgm:prSet presAssocID="{0371BB28-D859-4FA7-B32A-D087C6C47F3C}" presName="connTx" presStyleLbl="parChTrans1D3" presStyleIdx="4" presStyleCnt="5"/>
      <dgm:spPr/>
    </dgm:pt>
    <dgm:pt modelId="{B86271E7-E6FD-4C28-A7F9-AE4372015FD1}" type="pres">
      <dgm:prSet presAssocID="{503D3ACD-3B06-4194-9017-B23EC4C12B10}" presName="root2" presStyleCnt="0"/>
      <dgm:spPr/>
    </dgm:pt>
    <dgm:pt modelId="{C03E8638-03CA-47C9-A831-D7687B711181}" type="pres">
      <dgm:prSet presAssocID="{503D3ACD-3B06-4194-9017-B23EC4C12B10}" presName="LevelTwoTextNode" presStyleLbl="node3" presStyleIdx="4" presStyleCnt="5">
        <dgm:presLayoutVars>
          <dgm:chPref val="3"/>
        </dgm:presLayoutVars>
      </dgm:prSet>
      <dgm:spPr/>
    </dgm:pt>
    <dgm:pt modelId="{F606CF49-C981-427F-B428-464B75BE1CBA}" type="pres">
      <dgm:prSet presAssocID="{503D3ACD-3B06-4194-9017-B23EC4C12B10}" presName="level3hierChild" presStyleCnt="0"/>
      <dgm:spPr/>
    </dgm:pt>
  </dgm:ptLst>
  <dgm:cxnLst>
    <dgm:cxn modelId="{A2674100-5ACA-4D3C-AD72-981AFC9C6857}" srcId="{1CA4E874-F4DC-4199-A042-650EF139D660}" destId="{CA055E8D-98A5-43D3-B940-B1E9DA0D0FF3}" srcOrd="0" destOrd="0" parTransId="{2633A11B-D519-40E3-A6A6-5319247508DA}" sibTransId="{431F94B3-0712-4C40-BD7A-757D550368F5}"/>
    <dgm:cxn modelId="{87FF7A00-CA94-40A5-8F05-C454C2303E9E}" srcId="{3B059863-6610-49F4-B7FC-9894EE3172BA}" destId="{7102FEB5-3044-4E10-9137-13B048FA4D7D}" srcOrd="0" destOrd="0" parTransId="{EAD94632-0AC8-493A-ADC4-E91CCBCAE93C}" sibTransId="{90D26615-5CB5-4135-A4EC-333C614628F3}"/>
    <dgm:cxn modelId="{E2828404-1A74-4C22-AD2E-348FAAD50CC1}" srcId="{8CA5F3A4-C7D4-40C1-8F9E-A85151BFCF24}" destId="{8D443003-7E6D-4275-ACAA-3267527D11E4}" srcOrd="0" destOrd="0" parTransId="{BFDF21FC-AB4B-4640-BD5C-7F11A888DFC8}" sibTransId="{BBE34E2F-6D58-48DA-987C-A76E7F7BC9F0}"/>
    <dgm:cxn modelId="{DDBE3A05-C866-4006-B0A8-C10F96CA21C8}" srcId="{3B059863-6610-49F4-B7FC-9894EE3172BA}" destId="{DBBFE14C-20A2-4093-9922-3B82B1A94972}" srcOrd="1" destOrd="0" parTransId="{0C910035-6CB7-4D4F-909A-3F7A62107516}" sibTransId="{04012741-9985-46BE-978D-1EB7B113DDAF}"/>
    <dgm:cxn modelId="{B9E63D1B-F078-4060-BA39-938CE6C88901}" type="presOf" srcId="{0371BB28-D859-4FA7-B32A-D087C6C47F3C}" destId="{04A63DB4-EFB3-4CA7-AE87-BFE6542CD8B5}" srcOrd="1" destOrd="0" presId="urn:microsoft.com/office/officeart/2005/8/layout/hierarchy2"/>
    <dgm:cxn modelId="{4618E21B-10A5-495C-855B-50C9F7747A1C}" type="presOf" srcId="{2BCF4529-2625-48DC-AF61-7E051A46EC88}" destId="{57EB1243-08E6-41BE-812B-8BB7055E8013}" srcOrd="1" destOrd="0" presId="urn:microsoft.com/office/officeart/2005/8/layout/hierarchy2"/>
    <dgm:cxn modelId="{4FC45422-B958-49B1-8FAC-AE642846823A}" type="presOf" srcId="{0C910035-6CB7-4D4F-909A-3F7A62107516}" destId="{F2B973D6-7F87-42E1-9D56-1308AF4F8D52}" srcOrd="1" destOrd="0" presId="urn:microsoft.com/office/officeart/2005/8/layout/hierarchy2"/>
    <dgm:cxn modelId="{C0D2B024-EDD9-4696-965E-DC3B80617BB3}" type="presOf" srcId="{ACAA6627-4E7F-4994-9226-3F77BA826F79}" destId="{1C2C8E78-5D07-4026-B24A-6D331C1F4297}" srcOrd="0" destOrd="0" presId="urn:microsoft.com/office/officeart/2005/8/layout/hierarchy2"/>
    <dgm:cxn modelId="{F7D8B024-4D3A-4F28-B375-57FF53C50005}" type="presOf" srcId="{BFDF21FC-AB4B-4640-BD5C-7F11A888DFC8}" destId="{56EEBA27-830B-4893-9DB1-57C22EAA69BB}" srcOrd="0" destOrd="0" presId="urn:microsoft.com/office/officeart/2005/8/layout/hierarchy2"/>
    <dgm:cxn modelId="{F217E024-8134-4164-97BB-0EF69A32DBFD}" type="presOf" srcId="{DBBFE14C-20A2-4093-9922-3B82B1A94972}" destId="{F083CEAE-9AE1-45B1-B756-496003A4E24E}" srcOrd="0" destOrd="0" presId="urn:microsoft.com/office/officeart/2005/8/layout/hierarchy2"/>
    <dgm:cxn modelId="{AF883F2A-B0B7-4479-8E9A-F2A49692F019}" type="presOf" srcId="{8D443003-7E6D-4275-ACAA-3267527D11E4}" destId="{CCB836C9-F767-476D-8F74-21A7B902FBCF}" srcOrd="0" destOrd="0" presId="urn:microsoft.com/office/officeart/2005/8/layout/hierarchy2"/>
    <dgm:cxn modelId="{3AF4C630-DF2C-47C5-A898-3996C442B305}" srcId="{CA055E8D-98A5-43D3-B940-B1E9DA0D0FF3}" destId="{3B059863-6610-49F4-B7FC-9894EE3172BA}" srcOrd="1" destOrd="0" parTransId="{ACAA6627-4E7F-4994-9226-3F77BA826F79}" sibTransId="{732853C6-DB45-40E1-BC08-5D324D84629E}"/>
    <dgm:cxn modelId="{39230432-BC2E-452A-B89F-B1E870E29442}" type="presOf" srcId="{503D3ACD-3B06-4194-9017-B23EC4C12B10}" destId="{C03E8638-03CA-47C9-A831-D7687B711181}" srcOrd="0" destOrd="0" presId="urn:microsoft.com/office/officeart/2005/8/layout/hierarchy2"/>
    <dgm:cxn modelId="{70750435-300C-43A4-8E8B-88BAE2320872}" srcId="{CA055E8D-98A5-43D3-B940-B1E9DA0D0FF3}" destId="{EE3ABEAF-FF1A-4FB1-8070-B511035FCAFB}" srcOrd="2" destOrd="0" parTransId="{95F52DC5-4A7B-4DF3-BD4F-295E575CEC85}" sibTransId="{163949F5-D8D6-45E0-B1AE-382FB3F63712}"/>
    <dgm:cxn modelId="{FBF92F35-5696-4DA0-9562-E332586ACFCD}" type="presOf" srcId="{1CA4E874-F4DC-4199-A042-650EF139D660}" destId="{1B01A767-E821-44AD-AC8C-728D43AB0D22}" srcOrd="0" destOrd="0" presId="urn:microsoft.com/office/officeart/2005/8/layout/hierarchy2"/>
    <dgm:cxn modelId="{D288273D-2FBD-4783-8450-A3CAD6471D00}" type="presOf" srcId="{EAD94632-0AC8-493A-ADC4-E91CCBCAE93C}" destId="{F8C71D05-9A21-41AD-9C1D-01533E40BC35}" srcOrd="0" destOrd="0" presId="urn:microsoft.com/office/officeart/2005/8/layout/hierarchy2"/>
    <dgm:cxn modelId="{8675F85B-BAF6-4AC6-AF2B-2707ED381797}" type="presOf" srcId="{A7EF42B0-DC8C-468B-87F2-B9AF84F77CFF}" destId="{33BA3865-9119-42F1-926A-74FCE8F73696}" srcOrd="0" destOrd="0" presId="urn:microsoft.com/office/officeart/2005/8/layout/hierarchy2"/>
    <dgm:cxn modelId="{EAB09462-FC74-485A-8C20-BB9ED1E7CA1B}" type="presOf" srcId="{95F52DC5-4A7B-4DF3-BD4F-295E575CEC85}" destId="{413624BF-10C5-4580-8BEB-DF5DEA3595B5}" srcOrd="1" destOrd="0" presId="urn:microsoft.com/office/officeart/2005/8/layout/hierarchy2"/>
    <dgm:cxn modelId="{D590D642-0E5D-448A-8E7F-587E67ECF4FC}" type="presOf" srcId="{8CA5F3A4-C7D4-40C1-8F9E-A85151BFCF24}" destId="{A835FB1E-AF66-421A-A047-D9015D6228E3}" srcOrd="0" destOrd="0" presId="urn:microsoft.com/office/officeart/2005/8/layout/hierarchy2"/>
    <dgm:cxn modelId="{9CF8B045-97B2-432E-BBE1-372CAE28B679}" type="presOf" srcId="{662E434E-FF73-4E0A-A71D-073113C43246}" destId="{89E2842B-DC95-4974-9333-49A936683036}" srcOrd="0" destOrd="0" presId="urn:microsoft.com/office/officeart/2005/8/layout/hierarchy2"/>
    <dgm:cxn modelId="{6FA62B4D-1E08-4739-98BE-44FB351C16E5}" srcId="{EE3ABEAF-FF1A-4FB1-8070-B511035FCAFB}" destId="{503D3ACD-3B06-4194-9017-B23EC4C12B10}" srcOrd="0" destOrd="0" parTransId="{0371BB28-D859-4FA7-B32A-D087C6C47F3C}" sibTransId="{AE559E4E-BAAC-43EB-BBD5-EE00FADE35F7}"/>
    <dgm:cxn modelId="{F49D9C6F-8FCD-459A-97F7-5D9AC0D676D0}" type="presOf" srcId="{0C910035-6CB7-4D4F-909A-3F7A62107516}" destId="{ABA99EC5-AF63-44C3-B8CD-F1A1FB8D50E4}" srcOrd="0" destOrd="0" presId="urn:microsoft.com/office/officeart/2005/8/layout/hierarchy2"/>
    <dgm:cxn modelId="{2CB22A8A-97B6-4FEE-8774-817CF4DEC26C}" type="presOf" srcId="{0371BB28-D859-4FA7-B32A-D087C6C47F3C}" destId="{0E3BB603-0D1C-451A-8999-B3684581A2AC}" srcOrd="0" destOrd="0" presId="urn:microsoft.com/office/officeart/2005/8/layout/hierarchy2"/>
    <dgm:cxn modelId="{F99DEF9C-ADF3-4D9C-AE1F-283AAA853A5A}" srcId="{3B059863-6610-49F4-B7FC-9894EE3172BA}" destId="{A7EF42B0-DC8C-468B-87F2-B9AF84F77CFF}" srcOrd="2" destOrd="0" parTransId="{2BCF4529-2625-48DC-AF61-7E051A46EC88}" sibTransId="{67EF71E8-E5DC-47F8-8717-8D9B31E98370}"/>
    <dgm:cxn modelId="{FC63DF9F-9D47-4887-966C-2F38AB256A70}" type="presOf" srcId="{95F52DC5-4A7B-4DF3-BD4F-295E575CEC85}" destId="{E19E4D49-A56D-4012-8438-753BD5A5B6BE}" srcOrd="0" destOrd="0" presId="urn:microsoft.com/office/officeart/2005/8/layout/hierarchy2"/>
    <dgm:cxn modelId="{A5F3EBA0-8ECA-4DB4-9404-DAB22CD1BE65}" type="presOf" srcId="{662E434E-FF73-4E0A-A71D-073113C43246}" destId="{BC88C49D-FFA8-4269-8B2A-4A53C8F920A5}" srcOrd="1" destOrd="0" presId="urn:microsoft.com/office/officeart/2005/8/layout/hierarchy2"/>
    <dgm:cxn modelId="{B0842EA7-DF25-4377-868D-EB244760F5E2}" type="presOf" srcId="{EAD94632-0AC8-493A-ADC4-E91CCBCAE93C}" destId="{802572B3-515E-4E39-A44E-ADD2037BC7BF}" srcOrd="1" destOrd="0" presId="urn:microsoft.com/office/officeart/2005/8/layout/hierarchy2"/>
    <dgm:cxn modelId="{54436AAA-7630-4B6F-84C2-CDED4327E9E8}" type="presOf" srcId="{BFDF21FC-AB4B-4640-BD5C-7F11A888DFC8}" destId="{F267E4F1-80D4-401F-BEB2-312700A7BF81}" srcOrd="1" destOrd="0" presId="urn:microsoft.com/office/officeart/2005/8/layout/hierarchy2"/>
    <dgm:cxn modelId="{B8E4B3B7-3786-4562-98A9-99FA710AB333}" type="presOf" srcId="{ACAA6627-4E7F-4994-9226-3F77BA826F79}" destId="{C27B3407-77B0-4362-85B2-772E33095D97}" srcOrd="1" destOrd="0" presId="urn:microsoft.com/office/officeart/2005/8/layout/hierarchy2"/>
    <dgm:cxn modelId="{7CE2D4B7-2B32-4949-B2AC-96086DEB8C1C}" type="presOf" srcId="{CA055E8D-98A5-43D3-B940-B1E9DA0D0FF3}" destId="{8AB0EE1D-CCA9-4D3C-B1E1-A7F1707970EA}" srcOrd="0" destOrd="0" presId="urn:microsoft.com/office/officeart/2005/8/layout/hierarchy2"/>
    <dgm:cxn modelId="{1F54D8B9-7523-47D5-BA08-11625DCDB9E1}" type="presOf" srcId="{EE3ABEAF-FF1A-4FB1-8070-B511035FCAFB}" destId="{E97CEA5B-5815-4790-8939-EAB21ED1BF6E}" srcOrd="0" destOrd="0" presId="urn:microsoft.com/office/officeart/2005/8/layout/hierarchy2"/>
    <dgm:cxn modelId="{ED8152D2-AC79-4DB1-A00F-A2108779DBCD}" type="presOf" srcId="{7102FEB5-3044-4E10-9137-13B048FA4D7D}" destId="{CCAC256B-DF50-4172-BA07-000216BA6EF2}" srcOrd="0" destOrd="0" presId="urn:microsoft.com/office/officeart/2005/8/layout/hierarchy2"/>
    <dgm:cxn modelId="{D8602FD8-AC24-4A71-BC56-9917B74C653D}" srcId="{CA055E8D-98A5-43D3-B940-B1E9DA0D0FF3}" destId="{8CA5F3A4-C7D4-40C1-8F9E-A85151BFCF24}" srcOrd="0" destOrd="0" parTransId="{662E434E-FF73-4E0A-A71D-073113C43246}" sibTransId="{83097FDA-CD08-424F-83C9-B9D158C9BA0F}"/>
    <dgm:cxn modelId="{567D53F0-8F21-495B-A707-89BDFF219E96}" type="presOf" srcId="{2BCF4529-2625-48DC-AF61-7E051A46EC88}" destId="{1F96EDFC-CA3D-4D54-A228-49DD02A85A90}" srcOrd="0" destOrd="0" presId="urn:microsoft.com/office/officeart/2005/8/layout/hierarchy2"/>
    <dgm:cxn modelId="{953E0AFC-DCEE-4B8C-AC99-BBA7D41EC575}" type="presOf" srcId="{3B059863-6610-49F4-B7FC-9894EE3172BA}" destId="{AF5A3C84-624E-4B4C-BF0F-78632763681C}" srcOrd="0" destOrd="0" presId="urn:microsoft.com/office/officeart/2005/8/layout/hierarchy2"/>
    <dgm:cxn modelId="{657670E3-00DD-49F4-B5B9-F5BFD93DF408}" type="presParOf" srcId="{1B01A767-E821-44AD-AC8C-728D43AB0D22}" destId="{39B8E377-E1D7-4882-9CD3-12D25E44F0A8}" srcOrd="0" destOrd="0" presId="urn:microsoft.com/office/officeart/2005/8/layout/hierarchy2"/>
    <dgm:cxn modelId="{9F43F871-CEDB-41B2-9D91-CF88E4DCC6C8}" type="presParOf" srcId="{39B8E377-E1D7-4882-9CD3-12D25E44F0A8}" destId="{8AB0EE1D-CCA9-4D3C-B1E1-A7F1707970EA}" srcOrd="0" destOrd="0" presId="urn:microsoft.com/office/officeart/2005/8/layout/hierarchy2"/>
    <dgm:cxn modelId="{13678E02-11DD-4711-A1AC-5F92FE5B63D0}" type="presParOf" srcId="{39B8E377-E1D7-4882-9CD3-12D25E44F0A8}" destId="{62BA688A-BB5E-46F5-966A-B5C8A0AAE6B5}" srcOrd="1" destOrd="0" presId="urn:microsoft.com/office/officeart/2005/8/layout/hierarchy2"/>
    <dgm:cxn modelId="{4ACA74BC-9EA6-4EBA-B807-15767E71D65B}" type="presParOf" srcId="{62BA688A-BB5E-46F5-966A-B5C8A0AAE6B5}" destId="{89E2842B-DC95-4974-9333-49A936683036}" srcOrd="0" destOrd="0" presId="urn:microsoft.com/office/officeart/2005/8/layout/hierarchy2"/>
    <dgm:cxn modelId="{42BF2016-0C0B-4E12-8EB0-421178C8716B}" type="presParOf" srcId="{89E2842B-DC95-4974-9333-49A936683036}" destId="{BC88C49D-FFA8-4269-8B2A-4A53C8F920A5}" srcOrd="0" destOrd="0" presId="urn:microsoft.com/office/officeart/2005/8/layout/hierarchy2"/>
    <dgm:cxn modelId="{1318C8CD-D7E9-4754-B3F6-B08F46FFC661}" type="presParOf" srcId="{62BA688A-BB5E-46F5-966A-B5C8A0AAE6B5}" destId="{FA0002D1-DE68-4899-960E-725CC6635B28}" srcOrd="1" destOrd="0" presId="urn:microsoft.com/office/officeart/2005/8/layout/hierarchy2"/>
    <dgm:cxn modelId="{BD16079E-9270-4339-95AD-B9F0701172FE}" type="presParOf" srcId="{FA0002D1-DE68-4899-960E-725CC6635B28}" destId="{A835FB1E-AF66-421A-A047-D9015D6228E3}" srcOrd="0" destOrd="0" presId="urn:microsoft.com/office/officeart/2005/8/layout/hierarchy2"/>
    <dgm:cxn modelId="{ABE661CA-CE28-4792-AD27-9451F85C7531}" type="presParOf" srcId="{FA0002D1-DE68-4899-960E-725CC6635B28}" destId="{74DD649D-978F-4DF6-AE69-CFDAC9B12761}" srcOrd="1" destOrd="0" presId="urn:microsoft.com/office/officeart/2005/8/layout/hierarchy2"/>
    <dgm:cxn modelId="{CED88A8D-E4B2-4F81-B512-BA7241E07BCB}" type="presParOf" srcId="{74DD649D-978F-4DF6-AE69-CFDAC9B12761}" destId="{56EEBA27-830B-4893-9DB1-57C22EAA69BB}" srcOrd="0" destOrd="0" presId="urn:microsoft.com/office/officeart/2005/8/layout/hierarchy2"/>
    <dgm:cxn modelId="{B7DCCC06-18BA-4E40-9BFF-810BF53BDED4}" type="presParOf" srcId="{56EEBA27-830B-4893-9DB1-57C22EAA69BB}" destId="{F267E4F1-80D4-401F-BEB2-312700A7BF81}" srcOrd="0" destOrd="0" presId="urn:microsoft.com/office/officeart/2005/8/layout/hierarchy2"/>
    <dgm:cxn modelId="{B0B4BD54-B140-4BAC-9950-667545252845}" type="presParOf" srcId="{74DD649D-978F-4DF6-AE69-CFDAC9B12761}" destId="{B793BC0E-4D5F-4926-95C1-AA4E925F4830}" srcOrd="1" destOrd="0" presId="urn:microsoft.com/office/officeart/2005/8/layout/hierarchy2"/>
    <dgm:cxn modelId="{0AA5293D-7AD8-434C-8E23-01C73E8F8569}" type="presParOf" srcId="{B793BC0E-4D5F-4926-95C1-AA4E925F4830}" destId="{CCB836C9-F767-476D-8F74-21A7B902FBCF}" srcOrd="0" destOrd="0" presId="urn:microsoft.com/office/officeart/2005/8/layout/hierarchy2"/>
    <dgm:cxn modelId="{BD42109F-DFE8-47C0-9B28-CBDD16730615}" type="presParOf" srcId="{B793BC0E-4D5F-4926-95C1-AA4E925F4830}" destId="{30D61852-A970-464E-86B8-5EEA706975FB}" srcOrd="1" destOrd="0" presId="urn:microsoft.com/office/officeart/2005/8/layout/hierarchy2"/>
    <dgm:cxn modelId="{E1D2E5AE-11CE-47E1-8F2F-8603D3B8DE7E}" type="presParOf" srcId="{62BA688A-BB5E-46F5-966A-B5C8A0AAE6B5}" destId="{1C2C8E78-5D07-4026-B24A-6D331C1F4297}" srcOrd="2" destOrd="0" presId="urn:microsoft.com/office/officeart/2005/8/layout/hierarchy2"/>
    <dgm:cxn modelId="{608F32F1-6D44-421F-9441-DD4C3F1A2C72}" type="presParOf" srcId="{1C2C8E78-5D07-4026-B24A-6D331C1F4297}" destId="{C27B3407-77B0-4362-85B2-772E33095D97}" srcOrd="0" destOrd="0" presId="urn:microsoft.com/office/officeart/2005/8/layout/hierarchy2"/>
    <dgm:cxn modelId="{421807A3-7DCE-44B5-AC5E-5F7FD219A5C8}" type="presParOf" srcId="{62BA688A-BB5E-46F5-966A-B5C8A0AAE6B5}" destId="{64C8A736-0F0E-4186-AEEB-539CD1272A85}" srcOrd="3" destOrd="0" presId="urn:microsoft.com/office/officeart/2005/8/layout/hierarchy2"/>
    <dgm:cxn modelId="{8C551787-B9FD-4712-93EE-9D86F99FF36E}" type="presParOf" srcId="{64C8A736-0F0E-4186-AEEB-539CD1272A85}" destId="{AF5A3C84-624E-4B4C-BF0F-78632763681C}" srcOrd="0" destOrd="0" presId="urn:microsoft.com/office/officeart/2005/8/layout/hierarchy2"/>
    <dgm:cxn modelId="{DB0556BE-2C46-4BA5-8B07-0361F0474DA0}" type="presParOf" srcId="{64C8A736-0F0E-4186-AEEB-539CD1272A85}" destId="{BA6FD626-FCCC-4C52-8A5F-81BD23186C6E}" srcOrd="1" destOrd="0" presId="urn:microsoft.com/office/officeart/2005/8/layout/hierarchy2"/>
    <dgm:cxn modelId="{1FCBD328-7A83-42E9-98C3-59114F0F2276}" type="presParOf" srcId="{BA6FD626-FCCC-4C52-8A5F-81BD23186C6E}" destId="{F8C71D05-9A21-41AD-9C1D-01533E40BC35}" srcOrd="0" destOrd="0" presId="urn:microsoft.com/office/officeart/2005/8/layout/hierarchy2"/>
    <dgm:cxn modelId="{EFBAC111-63A1-4E8B-8647-A53126DC6C43}" type="presParOf" srcId="{F8C71D05-9A21-41AD-9C1D-01533E40BC35}" destId="{802572B3-515E-4E39-A44E-ADD2037BC7BF}" srcOrd="0" destOrd="0" presId="urn:microsoft.com/office/officeart/2005/8/layout/hierarchy2"/>
    <dgm:cxn modelId="{C4FE47A0-00A4-4D94-BD5B-5F436FFC44AF}" type="presParOf" srcId="{BA6FD626-FCCC-4C52-8A5F-81BD23186C6E}" destId="{C3AD9D54-1F02-4651-8DF6-583494D397F7}" srcOrd="1" destOrd="0" presId="urn:microsoft.com/office/officeart/2005/8/layout/hierarchy2"/>
    <dgm:cxn modelId="{B4FDF0CC-601A-485E-A3A5-1A565FD45027}" type="presParOf" srcId="{C3AD9D54-1F02-4651-8DF6-583494D397F7}" destId="{CCAC256B-DF50-4172-BA07-000216BA6EF2}" srcOrd="0" destOrd="0" presId="urn:microsoft.com/office/officeart/2005/8/layout/hierarchy2"/>
    <dgm:cxn modelId="{6B329615-E1E4-4DCF-9F5E-8BA9997736AD}" type="presParOf" srcId="{C3AD9D54-1F02-4651-8DF6-583494D397F7}" destId="{96BE5278-AD0F-4D12-B9FA-D9899F0F983A}" srcOrd="1" destOrd="0" presId="urn:microsoft.com/office/officeart/2005/8/layout/hierarchy2"/>
    <dgm:cxn modelId="{39895904-EAE4-48CF-8AC0-2573ACFA95EA}" type="presParOf" srcId="{BA6FD626-FCCC-4C52-8A5F-81BD23186C6E}" destId="{ABA99EC5-AF63-44C3-B8CD-F1A1FB8D50E4}" srcOrd="2" destOrd="0" presId="urn:microsoft.com/office/officeart/2005/8/layout/hierarchy2"/>
    <dgm:cxn modelId="{1283F158-4522-4CB5-85FA-F4EC35A3C6C7}" type="presParOf" srcId="{ABA99EC5-AF63-44C3-B8CD-F1A1FB8D50E4}" destId="{F2B973D6-7F87-42E1-9D56-1308AF4F8D52}" srcOrd="0" destOrd="0" presId="urn:microsoft.com/office/officeart/2005/8/layout/hierarchy2"/>
    <dgm:cxn modelId="{BA1ECB76-1CA0-48B5-B8C8-AB6709ADBD26}" type="presParOf" srcId="{BA6FD626-FCCC-4C52-8A5F-81BD23186C6E}" destId="{FA192FF8-A2B1-4858-B496-3F71A351DB55}" srcOrd="3" destOrd="0" presId="urn:microsoft.com/office/officeart/2005/8/layout/hierarchy2"/>
    <dgm:cxn modelId="{51887371-4EA1-4741-B1BD-6AA86235F862}" type="presParOf" srcId="{FA192FF8-A2B1-4858-B496-3F71A351DB55}" destId="{F083CEAE-9AE1-45B1-B756-496003A4E24E}" srcOrd="0" destOrd="0" presId="urn:microsoft.com/office/officeart/2005/8/layout/hierarchy2"/>
    <dgm:cxn modelId="{F934A518-2320-43CB-98FC-BBB1E08E83C5}" type="presParOf" srcId="{FA192FF8-A2B1-4858-B496-3F71A351DB55}" destId="{DD2020E6-5B4F-41E6-A038-38BEA0E231CE}" srcOrd="1" destOrd="0" presId="urn:microsoft.com/office/officeart/2005/8/layout/hierarchy2"/>
    <dgm:cxn modelId="{FB093635-BD15-4334-9BAD-757952FFB626}" type="presParOf" srcId="{BA6FD626-FCCC-4C52-8A5F-81BD23186C6E}" destId="{1F96EDFC-CA3D-4D54-A228-49DD02A85A90}" srcOrd="4" destOrd="0" presId="urn:microsoft.com/office/officeart/2005/8/layout/hierarchy2"/>
    <dgm:cxn modelId="{7B3CB5D9-C106-4C0B-9190-04EA4844B64C}" type="presParOf" srcId="{1F96EDFC-CA3D-4D54-A228-49DD02A85A90}" destId="{57EB1243-08E6-41BE-812B-8BB7055E8013}" srcOrd="0" destOrd="0" presId="urn:microsoft.com/office/officeart/2005/8/layout/hierarchy2"/>
    <dgm:cxn modelId="{A973F539-2B4B-48E5-B31C-52876D8E9106}" type="presParOf" srcId="{BA6FD626-FCCC-4C52-8A5F-81BD23186C6E}" destId="{84E4DA98-03DB-4DD7-A275-9FA60CEAB3ED}" srcOrd="5" destOrd="0" presId="urn:microsoft.com/office/officeart/2005/8/layout/hierarchy2"/>
    <dgm:cxn modelId="{238E1579-D8EC-4C98-81A3-0B31A60E0851}" type="presParOf" srcId="{84E4DA98-03DB-4DD7-A275-9FA60CEAB3ED}" destId="{33BA3865-9119-42F1-926A-74FCE8F73696}" srcOrd="0" destOrd="0" presId="urn:microsoft.com/office/officeart/2005/8/layout/hierarchy2"/>
    <dgm:cxn modelId="{3CC4F27F-196D-4EAA-84F9-48545CE5F799}" type="presParOf" srcId="{84E4DA98-03DB-4DD7-A275-9FA60CEAB3ED}" destId="{FD5462D4-A434-48D2-8BB4-D27D72E6E7F7}" srcOrd="1" destOrd="0" presId="urn:microsoft.com/office/officeart/2005/8/layout/hierarchy2"/>
    <dgm:cxn modelId="{CBF3A5DC-E794-464F-9458-CFBDD9B616D7}" type="presParOf" srcId="{62BA688A-BB5E-46F5-966A-B5C8A0AAE6B5}" destId="{E19E4D49-A56D-4012-8438-753BD5A5B6BE}" srcOrd="4" destOrd="0" presId="urn:microsoft.com/office/officeart/2005/8/layout/hierarchy2"/>
    <dgm:cxn modelId="{E5F08430-CC37-408D-B4E2-8DBF012645C6}" type="presParOf" srcId="{E19E4D49-A56D-4012-8438-753BD5A5B6BE}" destId="{413624BF-10C5-4580-8BEB-DF5DEA3595B5}" srcOrd="0" destOrd="0" presId="urn:microsoft.com/office/officeart/2005/8/layout/hierarchy2"/>
    <dgm:cxn modelId="{C69C293E-CA49-4F6C-922A-B72E4EED985D}" type="presParOf" srcId="{62BA688A-BB5E-46F5-966A-B5C8A0AAE6B5}" destId="{03BF8928-25E0-4A85-9B40-F3BC35FD6840}" srcOrd="5" destOrd="0" presId="urn:microsoft.com/office/officeart/2005/8/layout/hierarchy2"/>
    <dgm:cxn modelId="{215524AC-7954-4141-BDC1-75B1E50BFFA1}" type="presParOf" srcId="{03BF8928-25E0-4A85-9B40-F3BC35FD6840}" destId="{E97CEA5B-5815-4790-8939-EAB21ED1BF6E}" srcOrd="0" destOrd="0" presId="urn:microsoft.com/office/officeart/2005/8/layout/hierarchy2"/>
    <dgm:cxn modelId="{0BAD58A1-3085-4FA2-8BDE-326087641D66}" type="presParOf" srcId="{03BF8928-25E0-4A85-9B40-F3BC35FD6840}" destId="{4B7AC5AE-7A72-43F4-98A7-49192AB37BF8}" srcOrd="1" destOrd="0" presId="urn:microsoft.com/office/officeart/2005/8/layout/hierarchy2"/>
    <dgm:cxn modelId="{B22D2B6C-3250-4B99-9A21-D30A11F8D58D}" type="presParOf" srcId="{4B7AC5AE-7A72-43F4-98A7-49192AB37BF8}" destId="{0E3BB603-0D1C-451A-8999-B3684581A2AC}" srcOrd="0" destOrd="0" presId="urn:microsoft.com/office/officeart/2005/8/layout/hierarchy2"/>
    <dgm:cxn modelId="{2E2E6D84-5AE4-4524-882C-C6F2847E6594}" type="presParOf" srcId="{0E3BB603-0D1C-451A-8999-B3684581A2AC}" destId="{04A63DB4-EFB3-4CA7-AE87-BFE6542CD8B5}" srcOrd="0" destOrd="0" presId="urn:microsoft.com/office/officeart/2005/8/layout/hierarchy2"/>
    <dgm:cxn modelId="{E219A202-FD23-48BA-AC9E-B2D0DAC336F4}" type="presParOf" srcId="{4B7AC5AE-7A72-43F4-98A7-49192AB37BF8}" destId="{B86271E7-E6FD-4C28-A7F9-AE4372015FD1}" srcOrd="1" destOrd="0" presId="urn:microsoft.com/office/officeart/2005/8/layout/hierarchy2"/>
    <dgm:cxn modelId="{5ADE197B-B083-4816-B8E9-39D5A659F9F0}" type="presParOf" srcId="{B86271E7-E6FD-4C28-A7F9-AE4372015FD1}" destId="{C03E8638-03CA-47C9-A831-D7687B711181}" srcOrd="0" destOrd="0" presId="urn:microsoft.com/office/officeart/2005/8/layout/hierarchy2"/>
    <dgm:cxn modelId="{5A95E61A-B888-4076-A29F-AE31D342975F}" type="presParOf" srcId="{B86271E7-E6FD-4C28-A7F9-AE4372015FD1}" destId="{F606CF49-C981-427F-B428-464B75BE1C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69D377-CF54-41FC-B78A-36EF8792D4E4}" type="doc">
      <dgm:prSet loTypeId="urn:microsoft.com/office/officeart/2005/8/layout/balance1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C2DED16E-D1C8-4B2F-96CC-4D6E9DEEE234}">
      <dgm:prSet phldrT="[文本]"/>
      <dgm:spPr/>
      <dgm:t>
        <a:bodyPr/>
        <a:lstStyle/>
        <a:p>
          <a:r>
            <a:rPr lang="zh-CN" altLang="en-US" dirty="0"/>
            <a:t>方案一</a:t>
          </a:r>
        </a:p>
      </dgm:t>
    </dgm:pt>
    <dgm:pt modelId="{AF005EB7-4611-4099-9D91-6105957CFE8A}" type="parTrans" cxnId="{3A78D015-F0CB-4F36-A7DF-C5735D99F939}">
      <dgm:prSet/>
      <dgm:spPr/>
      <dgm:t>
        <a:bodyPr/>
        <a:lstStyle/>
        <a:p>
          <a:endParaRPr lang="zh-CN" altLang="en-US"/>
        </a:p>
      </dgm:t>
    </dgm:pt>
    <dgm:pt modelId="{5061777A-08C9-4707-B389-FA83730A3166}" type="sibTrans" cxnId="{3A78D015-F0CB-4F36-A7DF-C5735D99F939}">
      <dgm:prSet/>
      <dgm:spPr/>
      <dgm:t>
        <a:bodyPr/>
        <a:lstStyle/>
        <a:p>
          <a:endParaRPr lang="zh-CN" altLang="en-US"/>
        </a:p>
      </dgm:t>
    </dgm:pt>
    <dgm:pt modelId="{C306EECE-8362-4387-B9F8-148E2FCADB3B}">
      <dgm:prSet phldrT="[文本]"/>
      <dgm:spPr/>
      <dgm:t>
        <a:bodyPr/>
        <a:lstStyle/>
        <a:p>
          <a:r>
            <a:rPr lang="en-US" altLang="zh-CN" dirty="0"/>
            <a:t>Person Level</a:t>
          </a:r>
          <a:endParaRPr lang="zh-CN" altLang="en-US" dirty="0"/>
        </a:p>
      </dgm:t>
    </dgm:pt>
    <dgm:pt modelId="{DCFA1B81-D699-4868-A215-7305247D88B3}" type="parTrans" cxnId="{4931CF78-0CAC-4DE8-BA8A-EE0D73DD4998}">
      <dgm:prSet/>
      <dgm:spPr/>
      <dgm:t>
        <a:bodyPr/>
        <a:lstStyle/>
        <a:p>
          <a:endParaRPr lang="zh-CN" altLang="en-US"/>
        </a:p>
      </dgm:t>
    </dgm:pt>
    <dgm:pt modelId="{853789CA-AECE-4A76-A396-8F92DFF3F6BC}" type="sibTrans" cxnId="{4931CF78-0CAC-4DE8-BA8A-EE0D73DD4998}">
      <dgm:prSet/>
      <dgm:spPr/>
      <dgm:t>
        <a:bodyPr/>
        <a:lstStyle/>
        <a:p>
          <a:endParaRPr lang="zh-CN" altLang="en-US"/>
        </a:p>
      </dgm:t>
    </dgm:pt>
    <dgm:pt modelId="{42BCE385-964D-466A-85D7-DA4113D8F4B4}">
      <dgm:prSet phldrT="[文本]"/>
      <dgm:spPr/>
      <dgm:t>
        <a:bodyPr/>
        <a:lstStyle/>
        <a:p>
          <a:r>
            <a:rPr lang="en-US" altLang="zh-CN" dirty="0"/>
            <a:t>Lack of Time Tracking</a:t>
          </a:r>
          <a:endParaRPr lang="zh-CN" altLang="en-US" dirty="0"/>
        </a:p>
      </dgm:t>
    </dgm:pt>
    <dgm:pt modelId="{7FF1E857-2BAF-4FA6-AFD8-4BFE45218BFD}" type="parTrans" cxnId="{62DAA717-10AD-4DEC-A387-8F75570E2112}">
      <dgm:prSet/>
      <dgm:spPr/>
      <dgm:t>
        <a:bodyPr/>
        <a:lstStyle/>
        <a:p>
          <a:endParaRPr lang="zh-CN" altLang="en-US"/>
        </a:p>
      </dgm:t>
    </dgm:pt>
    <dgm:pt modelId="{09848D78-328C-40EA-A2D5-2C08D7C5B5F0}" type="sibTrans" cxnId="{62DAA717-10AD-4DEC-A387-8F75570E2112}">
      <dgm:prSet/>
      <dgm:spPr/>
      <dgm:t>
        <a:bodyPr/>
        <a:lstStyle/>
        <a:p>
          <a:endParaRPr lang="zh-CN" altLang="en-US"/>
        </a:p>
      </dgm:t>
    </dgm:pt>
    <dgm:pt modelId="{5193172E-1352-4735-BF71-B855AE6F7E92}">
      <dgm:prSet phldrT="[文本]"/>
      <dgm:spPr/>
      <dgm:t>
        <a:bodyPr/>
        <a:lstStyle/>
        <a:p>
          <a:r>
            <a:rPr lang="zh-CN" altLang="en-US" dirty="0"/>
            <a:t>新方案</a:t>
          </a:r>
        </a:p>
      </dgm:t>
    </dgm:pt>
    <dgm:pt modelId="{3E0D9C57-5067-4B26-8B7E-8F6F33C61E27}" type="parTrans" cxnId="{3604F759-7FEF-4498-AFB8-3C467453EA21}">
      <dgm:prSet/>
      <dgm:spPr/>
      <dgm:t>
        <a:bodyPr/>
        <a:lstStyle/>
        <a:p>
          <a:endParaRPr lang="zh-CN" altLang="en-US"/>
        </a:p>
      </dgm:t>
    </dgm:pt>
    <dgm:pt modelId="{0A324CEA-A4A1-40D6-AE65-A9E9CB63FB89}" type="sibTrans" cxnId="{3604F759-7FEF-4498-AFB8-3C467453EA21}">
      <dgm:prSet/>
      <dgm:spPr/>
      <dgm:t>
        <a:bodyPr/>
        <a:lstStyle/>
        <a:p>
          <a:endParaRPr lang="zh-CN" altLang="en-US"/>
        </a:p>
      </dgm:t>
    </dgm:pt>
    <dgm:pt modelId="{BE831791-EDF6-4F2A-9129-0C5699805C8A}">
      <dgm:prSet phldrT="[文本]"/>
      <dgm:spPr/>
      <dgm:t>
        <a:bodyPr/>
        <a:lstStyle/>
        <a:p>
          <a:r>
            <a:rPr lang="en-US" altLang="zh-CN" dirty="0"/>
            <a:t>Joint Level</a:t>
          </a:r>
          <a:endParaRPr lang="zh-CN" altLang="en-US" dirty="0"/>
        </a:p>
      </dgm:t>
    </dgm:pt>
    <dgm:pt modelId="{5BB8C3EC-CE36-4B34-A5FB-DD1D7A5EEC96}" type="parTrans" cxnId="{B0ACCADC-4619-43EF-941A-BE41EAF16F8D}">
      <dgm:prSet/>
      <dgm:spPr/>
      <dgm:t>
        <a:bodyPr/>
        <a:lstStyle/>
        <a:p>
          <a:endParaRPr lang="zh-CN" altLang="en-US"/>
        </a:p>
      </dgm:t>
    </dgm:pt>
    <dgm:pt modelId="{B1C88FE8-F40A-4808-A077-BFB465CE49B0}" type="sibTrans" cxnId="{B0ACCADC-4619-43EF-941A-BE41EAF16F8D}">
      <dgm:prSet/>
      <dgm:spPr/>
      <dgm:t>
        <a:bodyPr/>
        <a:lstStyle/>
        <a:p>
          <a:endParaRPr lang="zh-CN" altLang="en-US"/>
        </a:p>
      </dgm:t>
    </dgm:pt>
    <dgm:pt modelId="{33C646ED-2BA8-4123-9997-0A665252A403}">
      <dgm:prSet phldrT="[文本]"/>
      <dgm:spPr/>
      <dgm:t>
        <a:bodyPr/>
        <a:lstStyle/>
        <a:p>
          <a:r>
            <a:rPr lang="en-US" altLang="zh-CN" dirty="0"/>
            <a:t>Able to Time Tracking</a:t>
          </a:r>
          <a:endParaRPr lang="zh-CN" altLang="en-US" dirty="0"/>
        </a:p>
      </dgm:t>
    </dgm:pt>
    <dgm:pt modelId="{39A1ABD4-AB89-465B-97B5-3A2A96498566}" type="parTrans" cxnId="{A4ADD9D9-97CC-4D59-9C9D-AB40DDB3D9D2}">
      <dgm:prSet/>
      <dgm:spPr/>
      <dgm:t>
        <a:bodyPr/>
        <a:lstStyle/>
        <a:p>
          <a:endParaRPr lang="zh-CN" altLang="en-US"/>
        </a:p>
      </dgm:t>
    </dgm:pt>
    <dgm:pt modelId="{D43F1B96-CEE3-466F-A728-8E33A4B88D08}" type="sibTrans" cxnId="{A4ADD9D9-97CC-4D59-9C9D-AB40DDB3D9D2}">
      <dgm:prSet/>
      <dgm:spPr/>
      <dgm:t>
        <a:bodyPr/>
        <a:lstStyle/>
        <a:p>
          <a:endParaRPr lang="zh-CN" altLang="en-US"/>
        </a:p>
      </dgm:t>
    </dgm:pt>
    <dgm:pt modelId="{26AFB0D8-B4F1-498F-8DDC-349F967FF12A}" type="pres">
      <dgm:prSet presAssocID="{B669D377-CF54-41FC-B78A-36EF8792D4E4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0CCD93-3FBB-406D-9F48-CAC7417033EF}" type="pres">
      <dgm:prSet presAssocID="{B669D377-CF54-41FC-B78A-36EF8792D4E4}" presName="dummyMaxCanvas" presStyleCnt="0"/>
      <dgm:spPr/>
    </dgm:pt>
    <dgm:pt modelId="{EFB58FC4-0722-48E2-AC8D-C6B940BD7AF0}" type="pres">
      <dgm:prSet presAssocID="{B669D377-CF54-41FC-B78A-36EF8792D4E4}" presName="parentComposite" presStyleCnt="0"/>
      <dgm:spPr/>
    </dgm:pt>
    <dgm:pt modelId="{3E8E7487-F871-49F5-9017-880E05D18F5A}" type="pres">
      <dgm:prSet presAssocID="{B669D377-CF54-41FC-B78A-36EF8792D4E4}" presName="parent1" presStyleLbl="alignAccFollowNode1" presStyleIdx="0" presStyleCnt="4">
        <dgm:presLayoutVars>
          <dgm:chMax val="4"/>
        </dgm:presLayoutVars>
      </dgm:prSet>
      <dgm:spPr/>
    </dgm:pt>
    <dgm:pt modelId="{539BF16D-EAD4-4200-9CCB-83CADE4810AA}" type="pres">
      <dgm:prSet presAssocID="{B669D377-CF54-41FC-B78A-36EF8792D4E4}" presName="parent2" presStyleLbl="alignAccFollowNode1" presStyleIdx="1" presStyleCnt="4">
        <dgm:presLayoutVars>
          <dgm:chMax val="4"/>
        </dgm:presLayoutVars>
      </dgm:prSet>
      <dgm:spPr/>
    </dgm:pt>
    <dgm:pt modelId="{59D437DB-C733-461E-A9E1-88310EFD32B8}" type="pres">
      <dgm:prSet presAssocID="{B669D377-CF54-41FC-B78A-36EF8792D4E4}" presName="childrenComposite" presStyleCnt="0"/>
      <dgm:spPr/>
    </dgm:pt>
    <dgm:pt modelId="{855CB315-0585-4064-870B-ED4926032A71}" type="pres">
      <dgm:prSet presAssocID="{B669D377-CF54-41FC-B78A-36EF8792D4E4}" presName="dummyMaxCanvas_ChildArea" presStyleCnt="0"/>
      <dgm:spPr/>
    </dgm:pt>
    <dgm:pt modelId="{21F12912-77DD-4EDA-8076-ED7A1FFB3FD3}" type="pres">
      <dgm:prSet presAssocID="{B669D377-CF54-41FC-B78A-36EF8792D4E4}" presName="fulcrum" presStyleLbl="alignAccFollowNode1" presStyleIdx="2" presStyleCnt="4"/>
      <dgm:spPr/>
    </dgm:pt>
    <dgm:pt modelId="{BBF75BD3-44AE-431B-9B92-A05D20A382B5}" type="pres">
      <dgm:prSet presAssocID="{B669D377-CF54-41FC-B78A-36EF8792D4E4}" presName="balance_22" presStyleLbl="alignAccFollowNode1" presStyleIdx="3" presStyleCnt="4">
        <dgm:presLayoutVars>
          <dgm:bulletEnabled val="1"/>
        </dgm:presLayoutVars>
      </dgm:prSet>
      <dgm:spPr/>
    </dgm:pt>
    <dgm:pt modelId="{59A08A40-0DBA-4821-B0BE-1CF2291D0E46}" type="pres">
      <dgm:prSet presAssocID="{B669D377-CF54-41FC-B78A-36EF8792D4E4}" presName="right_22_1" presStyleLbl="node1" presStyleIdx="0" presStyleCnt="4">
        <dgm:presLayoutVars>
          <dgm:bulletEnabled val="1"/>
        </dgm:presLayoutVars>
      </dgm:prSet>
      <dgm:spPr/>
    </dgm:pt>
    <dgm:pt modelId="{53EC2576-588C-4850-A3A4-70E8502C5777}" type="pres">
      <dgm:prSet presAssocID="{B669D377-CF54-41FC-B78A-36EF8792D4E4}" presName="right_22_2" presStyleLbl="node1" presStyleIdx="1" presStyleCnt="4">
        <dgm:presLayoutVars>
          <dgm:bulletEnabled val="1"/>
        </dgm:presLayoutVars>
      </dgm:prSet>
      <dgm:spPr/>
    </dgm:pt>
    <dgm:pt modelId="{ACDBB6B3-DFF8-40BB-B862-C08C58554820}" type="pres">
      <dgm:prSet presAssocID="{B669D377-CF54-41FC-B78A-36EF8792D4E4}" presName="left_22_1" presStyleLbl="node1" presStyleIdx="2" presStyleCnt="4">
        <dgm:presLayoutVars>
          <dgm:bulletEnabled val="1"/>
        </dgm:presLayoutVars>
      </dgm:prSet>
      <dgm:spPr/>
    </dgm:pt>
    <dgm:pt modelId="{86ED425B-F4E3-42AC-B615-950013E040D3}" type="pres">
      <dgm:prSet presAssocID="{B669D377-CF54-41FC-B78A-36EF8792D4E4}" presName="left_22_2" presStyleLbl="node1" presStyleIdx="3" presStyleCnt="4">
        <dgm:presLayoutVars>
          <dgm:bulletEnabled val="1"/>
        </dgm:presLayoutVars>
      </dgm:prSet>
      <dgm:spPr/>
    </dgm:pt>
  </dgm:ptLst>
  <dgm:cxnLst>
    <dgm:cxn modelId="{3A78D015-F0CB-4F36-A7DF-C5735D99F939}" srcId="{B669D377-CF54-41FC-B78A-36EF8792D4E4}" destId="{C2DED16E-D1C8-4B2F-96CC-4D6E9DEEE234}" srcOrd="0" destOrd="0" parTransId="{AF005EB7-4611-4099-9D91-6105957CFE8A}" sibTransId="{5061777A-08C9-4707-B389-FA83730A3166}"/>
    <dgm:cxn modelId="{28607117-6A68-4469-BE81-F06B85BF2D54}" type="presOf" srcId="{5193172E-1352-4735-BF71-B855AE6F7E92}" destId="{539BF16D-EAD4-4200-9CCB-83CADE4810AA}" srcOrd="0" destOrd="0" presId="urn:microsoft.com/office/officeart/2005/8/layout/balance1"/>
    <dgm:cxn modelId="{62DAA717-10AD-4DEC-A387-8F75570E2112}" srcId="{C2DED16E-D1C8-4B2F-96CC-4D6E9DEEE234}" destId="{42BCE385-964D-466A-85D7-DA4113D8F4B4}" srcOrd="1" destOrd="0" parTransId="{7FF1E857-2BAF-4FA6-AFD8-4BFE45218BFD}" sibTransId="{09848D78-328C-40EA-A2D5-2C08D7C5B5F0}"/>
    <dgm:cxn modelId="{30015F19-D00B-47F6-B8F7-7903203452CB}" type="presOf" srcId="{C2DED16E-D1C8-4B2F-96CC-4D6E9DEEE234}" destId="{3E8E7487-F871-49F5-9017-880E05D18F5A}" srcOrd="0" destOrd="0" presId="urn:microsoft.com/office/officeart/2005/8/layout/balance1"/>
    <dgm:cxn modelId="{E3BE152E-CFB0-4391-B340-DD6721D483DD}" type="presOf" srcId="{42BCE385-964D-466A-85D7-DA4113D8F4B4}" destId="{86ED425B-F4E3-42AC-B615-950013E040D3}" srcOrd="0" destOrd="0" presId="urn:microsoft.com/office/officeart/2005/8/layout/balance1"/>
    <dgm:cxn modelId="{4931CF78-0CAC-4DE8-BA8A-EE0D73DD4998}" srcId="{C2DED16E-D1C8-4B2F-96CC-4D6E9DEEE234}" destId="{C306EECE-8362-4387-B9F8-148E2FCADB3B}" srcOrd="0" destOrd="0" parTransId="{DCFA1B81-D699-4868-A215-7305247D88B3}" sibTransId="{853789CA-AECE-4A76-A396-8F92DFF3F6BC}"/>
    <dgm:cxn modelId="{0DF6D578-7244-44A8-AACF-6E066811EDD8}" type="presOf" srcId="{B669D377-CF54-41FC-B78A-36EF8792D4E4}" destId="{26AFB0D8-B4F1-498F-8DDC-349F967FF12A}" srcOrd="0" destOrd="0" presId="urn:microsoft.com/office/officeart/2005/8/layout/balance1"/>
    <dgm:cxn modelId="{3604F759-7FEF-4498-AFB8-3C467453EA21}" srcId="{B669D377-CF54-41FC-B78A-36EF8792D4E4}" destId="{5193172E-1352-4735-BF71-B855AE6F7E92}" srcOrd="1" destOrd="0" parTransId="{3E0D9C57-5067-4B26-8B7E-8F6F33C61E27}" sibTransId="{0A324CEA-A4A1-40D6-AE65-A9E9CB63FB89}"/>
    <dgm:cxn modelId="{245B71A8-2EF1-4AD0-8C3E-38564DD36FC4}" type="presOf" srcId="{C306EECE-8362-4387-B9F8-148E2FCADB3B}" destId="{ACDBB6B3-DFF8-40BB-B862-C08C58554820}" srcOrd="0" destOrd="0" presId="urn:microsoft.com/office/officeart/2005/8/layout/balance1"/>
    <dgm:cxn modelId="{A6371CAC-C04B-457F-8CDA-2DF52708371F}" type="presOf" srcId="{33C646ED-2BA8-4123-9997-0A665252A403}" destId="{53EC2576-588C-4850-A3A4-70E8502C5777}" srcOrd="0" destOrd="0" presId="urn:microsoft.com/office/officeart/2005/8/layout/balance1"/>
    <dgm:cxn modelId="{A4ADD9D9-97CC-4D59-9C9D-AB40DDB3D9D2}" srcId="{5193172E-1352-4735-BF71-B855AE6F7E92}" destId="{33C646ED-2BA8-4123-9997-0A665252A403}" srcOrd="1" destOrd="0" parTransId="{39A1ABD4-AB89-465B-97B5-3A2A96498566}" sibTransId="{D43F1B96-CEE3-466F-A728-8E33A4B88D08}"/>
    <dgm:cxn modelId="{B0ACCADC-4619-43EF-941A-BE41EAF16F8D}" srcId="{5193172E-1352-4735-BF71-B855AE6F7E92}" destId="{BE831791-EDF6-4F2A-9129-0C5699805C8A}" srcOrd="0" destOrd="0" parTransId="{5BB8C3EC-CE36-4B34-A5FB-DD1D7A5EEC96}" sibTransId="{B1C88FE8-F40A-4808-A077-BFB465CE49B0}"/>
    <dgm:cxn modelId="{9BE132E0-60D8-4279-A7C6-B3FC75924DC3}" type="presOf" srcId="{BE831791-EDF6-4F2A-9129-0C5699805C8A}" destId="{59A08A40-0DBA-4821-B0BE-1CF2291D0E46}" srcOrd="0" destOrd="0" presId="urn:microsoft.com/office/officeart/2005/8/layout/balance1"/>
    <dgm:cxn modelId="{89306389-7E29-4546-A2EA-1E95DE6EFE79}" type="presParOf" srcId="{26AFB0D8-B4F1-498F-8DDC-349F967FF12A}" destId="{3C0CCD93-3FBB-406D-9F48-CAC7417033EF}" srcOrd="0" destOrd="0" presId="urn:microsoft.com/office/officeart/2005/8/layout/balance1"/>
    <dgm:cxn modelId="{E5A7D183-D38D-4666-AA65-98130C4AD276}" type="presParOf" srcId="{26AFB0D8-B4F1-498F-8DDC-349F967FF12A}" destId="{EFB58FC4-0722-48E2-AC8D-C6B940BD7AF0}" srcOrd="1" destOrd="0" presId="urn:microsoft.com/office/officeart/2005/8/layout/balance1"/>
    <dgm:cxn modelId="{31331418-7CEC-4AF5-86B8-675DEB39543B}" type="presParOf" srcId="{EFB58FC4-0722-48E2-AC8D-C6B940BD7AF0}" destId="{3E8E7487-F871-49F5-9017-880E05D18F5A}" srcOrd="0" destOrd="0" presId="urn:microsoft.com/office/officeart/2005/8/layout/balance1"/>
    <dgm:cxn modelId="{FFCF2882-CC03-4C5F-B80C-790586550CC8}" type="presParOf" srcId="{EFB58FC4-0722-48E2-AC8D-C6B940BD7AF0}" destId="{539BF16D-EAD4-4200-9CCB-83CADE4810AA}" srcOrd="1" destOrd="0" presId="urn:microsoft.com/office/officeart/2005/8/layout/balance1"/>
    <dgm:cxn modelId="{98521759-CF62-46FF-BC70-1BBCB01ED53D}" type="presParOf" srcId="{26AFB0D8-B4F1-498F-8DDC-349F967FF12A}" destId="{59D437DB-C733-461E-A9E1-88310EFD32B8}" srcOrd="2" destOrd="0" presId="urn:microsoft.com/office/officeart/2005/8/layout/balance1"/>
    <dgm:cxn modelId="{6094C51D-3D14-4627-AA1C-A1A3BF5D30F3}" type="presParOf" srcId="{59D437DB-C733-461E-A9E1-88310EFD32B8}" destId="{855CB315-0585-4064-870B-ED4926032A71}" srcOrd="0" destOrd="0" presId="urn:microsoft.com/office/officeart/2005/8/layout/balance1"/>
    <dgm:cxn modelId="{7A78D307-053B-4ACB-9312-6B357C5E3F18}" type="presParOf" srcId="{59D437DB-C733-461E-A9E1-88310EFD32B8}" destId="{21F12912-77DD-4EDA-8076-ED7A1FFB3FD3}" srcOrd="1" destOrd="0" presId="urn:microsoft.com/office/officeart/2005/8/layout/balance1"/>
    <dgm:cxn modelId="{8432D176-0BEB-44DF-895C-6C66C8ECC49C}" type="presParOf" srcId="{59D437DB-C733-461E-A9E1-88310EFD32B8}" destId="{BBF75BD3-44AE-431B-9B92-A05D20A382B5}" srcOrd="2" destOrd="0" presId="urn:microsoft.com/office/officeart/2005/8/layout/balance1"/>
    <dgm:cxn modelId="{25E06DD2-2D49-4300-ABE8-E120CA40710A}" type="presParOf" srcId="{59D437DB-C733-461E-A9E1-88310EFD32B8}" destId="{59A08A40-0DBA-4821-B0BE-1CF2291D0E46}" srcOrd="3" destOrd="0" presId="urn:microsoft.com/office/officeart/2005/8/layout/balance1"/>
    <dgm:cxn modelId="{1AADD752-798F-4520-AA6E-CD6C74469F5B}" type="presParOf" srcId="{59D437DB-C733-461E-A9E1-88310EFD32B8}" destId="{53EC2576-588C-4850-A3A4-70E8502C5777}" srcOrd="4" destOrd="0" presId="urn:microsoft.com/office/officeart/2005/8/layout/balance1"/>
    <dgm:cxn modelId="{7D3239B4-C29B-4015-BA58-3F081929E311}" type="presParOf" srcId="{59D437DB-C733-461E-A9E1-88310EFD32B8}" destId="{ACDBB6B3-DFF8-40BB-B862-C08C58554820}" srcOrd="5" destOrd="0" presId="urn:microsoft.com/office/officeart/2005/8/layout/balance1"/>
    <dgm:cxn modelId="{C6AA10AA-F826-4D1B-B72A-3D5F64A4A3C1}" type="presParOf" srcId="{59D437DB-C733-461E-A9E1-88310EFD32B8}" destId="{86ED425B-F4E3-42AC-B615-950013E040D3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4931BE-D9E3-41C6-A24D-0EA701276A29}" type="doc">
      <dgm:prSet loTypeId="urn:microsoft.com/office/officeart/2005/8/layout/hierarchy2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8A1F69D5-67B3-466C-9DB6-66A916BFA8AB}">
      <dgm:prSet phldrT="[文本]"/>
      <dgm:spPr/>
      <dgm:t>
        <a:bodyPr/>
        <a:lstStyle/>
        <a:p>
          <a:r>
            <a:rPr lang="zh-CN" altLang="en-US" dirty="0"/>
            <a:t>新方案</a:t>
          </a:r>
        </a:p>
      </dgm:t>
    </dgm:pt>
    <dgm:pt modelId="{3FA3C977-503C-4CB1-A773-0114368246D7}" type="parTrans" cxnId="{1FF26EC2-DDD9-42A0-841F-73D72784D58D}">
      <dgm:prSet/>
      <dgm:spPr/>
      <dgm:t>
        <a:bodyPr/>
        <a:lstStyle/>
        <a:p>
          <a:endParaRPr lang="zh-CN" altLang="en-US"/>
        </a:p>
      </dgm:t>
    </dgm:pt>
    <dgm:pt modelId="{9FD4163F-7AAB-47F8-AEB0-1D65B96897F5}" type="sibTrans" cxnId="{1FF26EC2-DDD9-42A0-841F-73D72784D58D}">
      <dgm:prSet/>
      <dgm:spPr/>
      <dgm:t>
        <a:bodyPr/>
        <a:lstStyle/>
        <a:p>
          <a:endParaRPr lang="zh-CN" altLang="en-US"/>
        </a:p>
      </dgm:t>
    </dgm:pt>
    <dgm:pt modelId="{1E1A04BD-8CBB-4AB6-81D0-C1D20AFDC7FD}">
      <dgm:prSet phldrT="[文本]"/>
      <dgm:spPr/>
      <dgm:t>
        <a:bodyPr/>
        <a:lstStyle/>
        <a:p>
          <a:r>
            <a:rPr lang="en-US" altLang="zh-CN" dirty="0"/>
            <a:t>Cross View</a:t>
          </a:r>
          <a:endParaRPr lang="zh-CN" altLang="en-US" dirty="0"/>
        </a:p>
      </dgm:t>
    </dgm:pt>
    <dgm:pt modelId="{7558746E-C744-4EE2-BBF0-3F003F353F36}" type="parTrans" cxnId="{77549EA0-CAFB-45DF-820A-CB7B301B2D79}">
      <dgm:prSet/>
      <dgm:spPr/>
      <dgm:t>
        <a:bodyPr/>
        <a:lstStyle/>
        <a:p>
          <a:endParaRPr lang="zh-CN" altLang="en-US"/>
        </a:p>
      </dgm:t>
    </dgm:pt>
    <dgm:pt modelId="{D2B44021-716A-44AE-A68B-F5F6546BA0A4}" type="sibTrans" cxnId="{77549EA0-CAFB-45DF-820A-CB7B301B2D79}">
      <dgm:prSet/>
      <dgm:spPr/>
      <dgm:t>
        <a:bodyPr/>
        <a:lstStyle/>
        <a:p>
          <a:endParaRPr lang="zh-CN" altLang="en-US"/>
        </a:p>
      </dgm:t>
    </dgm:pt>
    <dgm:pt modelId="{56B14556-BDBD-494C-910D-E9F8AA265F33}">
      <dgm:prSet phldrT="[文本]"/>
      <dgm:spPr/>
      <dgm:t>
        <a:bodyPr/>
        <a:lstStyle/>
        <a:p>
          <a:r>
            <a:rPr lang="zh-CN" altLang="en-US" dirty="0"/>
            <a:t>贪心搜索</a:t>
          </a:r>
        </a:p>
      </dgm:t>
    </dgm:pt>
    <dgm:pt modelId="{101F9911-FB82-4A96-A240-816D1746FA3A}" type="parTrans" cxnId="{840C98DA-1FF6-4267-88D1-5AC2D73845F6}">
      <dgm:prSet/>
      <dgm:spPr/>
      <dgm:t>
        <a:bodyPr/>
        <a:lstStyle/>
        <a:p>
          <a:endParaRPr lang="zh-CN" altLang="en-US"/>
        </a:p>
      </dgm:t>
    </dgm:pt>
    <dgm:pt modelId="{3F55421C-9472-4B4B-AEDA-0924A0633845}" type="sibTrans" cxnId="{840C98DA-1FF6-4267-88D1-5AC2D73845F6}">
      <dgm:prSet/>
      <dgm:spPr/>
      <dgm:t>
        <a:bodyPr/>
        <a:lstStyle/>
        <a:p>
          <a:endParaRPr lang="zh-CN" altLang="en-US"/>
        </a:p>
      </dgm:t>
    </dgm:pt>
    <dgm:pt modelId="{309970DA-F829-468C-80F1-F21BE0C6380D}">
      <dgm:prSet phldrT="[文本]"/>
      <dgm:spPr/>
      <dgm:t>
        <a:bodyPr/>
        <a:lstStyle/>
        <a:p>
          <a:r>
            <a:rPr lang="en-US" altLang="zh-CN" dirty="0"/>
            <a:t>Time Tracking</a:t>
          </a:r>
          <a:endParaRPr lang="zh-CN" altLang="en-US" dirty="0"/>
        </a:p>
      </dgm:t>
    </dgm:pt>
    <dgm:pt modelId="{7F9E6151-6D61-4B61-9E88-7B0B4AC06A1A}" type="parTrans" cxnId="{57331998-3DED-4F7F-A747-A3FB6CBEF956}">
      <dgm:prSet/>
      <dgm:spPr/>
      <dgm:t>
        <a:bodyPr/>
        <a:lstStyle/>
        <a:p>
          <a:endParaRPr lang="zh-CN" altLang="en-US"/>
        </a:p>
      </dgm:t>
    </dgm:pt>
    <dgm:pt modelId="{94972CA4-93F9-4964-8DAE-D7143FBBB75E}" type="sibTrans" cxnId="{57331998-3DED-4F7F-A747-A3FB6CBEF956}">
      <dgm:prSet/>
      <dgm:spPr/>
      <dgm:t>
        <a:bodyPr/>
        <a:lstStyle/>
        <a:p>
          <a:endParaRPr lang="zh-CN" altLang="en-US"/>
        </a:p>
      </dgm:t>
    </dgm:pt>
    <dgm:pt modelId="{147129B6-7DFC-4B8C-A107-4A0B842B9D15}">
      <dgm:prSet phldrT="[文本]"/>
      <dgm:spPr/>
      <dgm:t>
        <a:bodyPr/>
        <a:lstStyle/>
        <a:p>
          <a:r>
            <a:rPr lang="zh-CN" altLang="en-US" dirty="0"/>
            <a:t>费用流</a:t>
          </a:r>
        </a:p>
      </dgm:t>
    </dgm:pt>
    <dgm:pt modelId="{1B3CDA28-8774-4C61-8920-2336A7FEE705}" type="parTrans" cxnId="{F32002C8-6E6D-425C-8E88-CAABAD9810DF}">
      <dgm:prSet/>
      <dgm:spPr/>
      <dgm:t>
        <a:bodyPr/>
        <a:lstStyle/>
        <a:p>
          <a:endParaRPr lang="zh-CN" altLang="en-US"/>
        </a:p>
      </dgm:t>
    </dgm:pt>
    <dgm:pt modelId="{34CD8577-827A-4673-9C37-5C1F891E29FF}" type="sibTrans" cxnId="{F32002C8-6E6D-425C-8E88-CAABAD9810DF}">
      <dgm:prSet/>
      <dgm:spPr/>
      <dgm:t>
        <a:bodyPr/>
        <a:lstStyle/>
        <a:p>
          <a:endParaRPr lang="zh-CN" altLang="en-US"/>
        </a:p>
      </dgm:t>
    </dgm:pt>
    <dgm:pt modelId="{F3B361E4-FD5A-433E-9B05-AD0D6BCF4BDC}" type="pres">
      <dgm:prSet presAssocID="{A14931BE-D9E3-41C6-A24D-0EA701276A2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5C4910F-B996-4031-9048-8317458D6A36}" type="pres">
      <dgm:prSet presAssocID="{8A1F69D5-67B3-466C-9DB6-66A916BFA8AB}" presName="root1" presStyleCnt="0"/>
      <dgm:spPr/>
    </dgm:pt>
    <dgm:pt modelId="{CD7A34A6-A2F4-4E65-AE4F-6ADE71B12B48}" type="pres">
      <dgm:prSet presAssocID="{8A1F69D5-67B3-466C-9DB6-66A916BFA8AB}" presName="LevelOneTextNode" presStyleLbl="node0" presStyleIdx="0" presStyleCnt="1">
        <dgm:presLayoutVars>
          <dgm:chPref val="3"/>
        </dgm:presLayoutVars>
      </dgm:prSet>
      <dgm:spPr/>
    </dgm:pt>
    <dgm:pt modelId="{0CDC75F6-C2DE-499C-8F97-42FE6D3532D7}" type="pres">
      <dgm:prSet presAssocID="{8A1F69D5-67B3-466C-9DB6-66A916BFA8AB}" presName="level2hierChild" presStyleCnt="0"/>
      <dgm:spPr/>
    </dgm:pt>
    <dgm:pt modelId="{DDB52C7C-095A-4A12-80D6-F81BA01136ED}" type="pres">
      <dgm:prSet presAssocID="{7558746E-C744-4EE2-BBF0-3F003F353F36}" presName="conn2-1" presStyleLbl="parChTrans1D2" presStyleIdx="0" presStyleCnt="2"/>
      <dgm:spPr/>
    </dgm:pt>
    <dgm:pt modelId="{B934B9CF-7970-4C88-9795-FD7ECA87F0E6}" type="pres">
      <dgm:prSet presAssocID="{7558746E-C744-4EE2-BBF0-3F003F353F36}" presName="connTx" presStyleLbl="parChTrans1D2" presStyleIdx="0" presStyleCnt="2"/>
      <dgm:spPr/>
    </dgm:pt>
    <dgm:pt modelId="{8CC953CA-1ECA-4AE2-AA7C-85E5B063DEA9}" type="pres">
      <dgm:prSet presAssocID="{1E1A04BD-8CBB-4AB6-81D0-C1D20AFDC7FD}" presName="root2" presStyleCnt="0"/>
      <dgm:spPr/>
    </dgm:pt>
    <dgm:pt modelId="{EEFB4042-06F2-4E3C-B6F9-63344EFABDAB}" type="pres">
      <dgm:prSet presAssocID="{1E1A04BD-8CBB-4AB6-81D0-C1D20AFDC7FD}" presName="LevelTwoTextNode" presStyleLbl="node2" presStyleIdx="0" presStyleCnt="2">
        <dgm:presLayoutVars>
          <dgm:chPref val="3"/>
        </dgm:presLayoutVars>
      </dgm:prSet>
      <dgm:spPr/>
    </dgm:pt>
    <dgm:pt modelId="{4B985BA5-50EA-4370-BB66-F8F19A53EF5B}" type="pres">
      <dgm:prSet presAssocID="{1E1A04BD-8CBB-4AB6-81D0-C1D20AFDC7FD}" presName="level3hierChild" presStyleCnt="0"/>
      <dgm:spPr/>
    </dgm:pt>
    <dgm:pt modelId="{743D2434-3692-47B6-BA54-923C72FB608E}" type="pres">
      <dgm:prSet presAssocID="{101F9911-FB82-4A96-A240-816D1746FA3A}" presName="conn2-1" presStyleLbl="parChTrans1D3" presStyleIdx="0" presStyleCnt="2"/>
      <dgm:spPr/>
    </dgm:pt>
    <dgm:pt modelId="{1FA86558-0FB8-4693-AFA5-B2EBA6C16D1F}" type="pres">
      <dgm:prSet presAssocID="{101F9911-FB82-4A96-A240-816D1746FA3A}" presName="connTx" presStyleLbl="parChTrans1D3" presStyleIdx="0" presStyleCnt="2"/>
      <dgm:spPr/>
    </dgm:pt>
    <dgm:pt modelId="{7E5CE78D-0256-4830-A0B1-DFF830E639E0}" type="pres">
      <dgm:prSet presAssocID="{56B14556-BDBD-494C-910D-E9F8AA265F33}" presName="root2" presStyleCnt="0"/>
      <dgm:spPr/>
    </dgm:pt>
    <dgm:pt modelId="{0072111A-E0AD-46E7-A514-3059CFA14F1D}" type="pres">
      <dgm:prSet presAssocID="{56B14556-BDBD-494C-910D-E9F8AA265F33}" presName="LevelTwoTextNode" presStyleLbl="node3" presStyleIdx="0" presStyleCnt="2">
        <dgm:presLayoutVars>
          <dgm:chPref val="3"/>
        </dgm:presLayoutVars>
      </dgm:prSet>
      <dgm:spPr/>
    </dgm:pt>
    <dgm:pt modelId="{1B730B17-86EA-468A-AC24-73BAEC477EBF}" type="pres">
      <dgm:prSet presAssocID="{56B14556-BDBD-494C-910D-E9F8AA265F33}" presName="level3hierChild" presStyleCnt="0"/>
      <dgm:spPr/>
    </dgm:pt>
    <dgm:pt modelId="{58AEA914-DD25-44FA-BC54-9B04F8773A4C}" type="pres">
      <dgm:prSet presAssocID="{7F9E6151-6D61-4B61-9E88-7B0B4AC06A1A}" presName="conn2-1" presStyleLbl="parChTrans1D2" presStyleIdx="1" presStyleCnt="2"/>
      <dgm:spPr/>
    </dgm:pt>
    <dgm:pt modelId="{293CD7EE-0E74-4AD0-B16D-4550EED67FCC}" type="pres">
      <dgm:prSet presAssocID="{7F9E6151-6D61-4B61-9E88-7B0B4AC06A1A}" presName="connTx" presStyleLbl="parChTrans1D2" presStyleIdx="1" presStyleCnt="2"/>
      <dgm:spPr/>
    </dgm:pt>
    <dgm:pt modelId="{128B37C6-DE65-4180-A0A3-6CAE5B5A79F6}" type="pres">
      <dgm:prSet presAssocID="{309970DA-F829-468C-80F1-F21BE0C6380D}" presName="root2" presStyleCnt="0"/>
      <dgm:spPr/>
    </dgm:pt>
    <dgm:pt modelId="{4E46E3BC-4276-48A8-B701-0AA0F9A3FDE4}" type="pres">
      <dgm:prSet presAssocID="{309970DA-F829-468C-80F1-F21BE0C6380D}" presName="LevelTwoTextNode" presStyleLbl="node2" presStyleIdx="1" presStyleCnt="2">
        <dgm:presLayoutVars>
          <dgm:chPref val="3"/>
        </dgm:presLayoutVars>
      </dgm:prSet>
      <dgm:spPr/>
    </dgm:pt>
    <dgm:pt modelId="{E2DDF617-1F8C-4516-849E-507CC1FA853F}" type="pres">
      <dgm:prSet presAssocID="{309970DA-F829-468C-80F1-F21BE0C6380D}" presName="level3hierChild" presStyleCnt="0"/>
      <dgm:spPr/>
    </dgm:pt>
    <dgm:pt modelId="{8C620D19-18A7-4003-844D-F6E2AADA7455}" type="pres">
      <dgm:prSet presAssocID="{1B3CDA28-8774-4C61-8920-2336A7FEE705}" presName="conn2-1" presStyleLbl="parChTrans1D3" presStyleIdx="1" presStyleCnt="2"/>
      <dgm:spPr/>
    </dgm:pt>
    <dgm:pt modelId="{5D77C77A-2BBC-4503-A4AE-E9E7EF653441}" type="pres">
      <dgm:prSet presAssocID="{1B3CDA28-8774-4C61-8920-2336A7FEE705}" presName="connTx" presStyleLbl="parChTrans1D3" presStyleIdx="1" presStyleCnt="2"/>
      <dgm:spPr/>
    </dgm:pt>
    <dgm:pt modelId="{A3720EFD-12BA-4BFD-8F9A-A09462724326}" type="pres">
      <dgm:prSet presAssocID="{147129B6-7DFC-4B8C-A107-4A0B842B9D15}" presName="root2" presStyleCnt="0"/>
      <dgm:spPr/>
    </dgm:pt>
    <dgm:pt modelId="{E7FA85AF-8B89-4B73-86BF-82F733B14AE7}" type="pres">
      <dgm:prSet presAssocID="{147129B6-7DFC-4B8C-A107-4A0B842B9D15}" presName="LevelTwoTextNode" presStyleLbl="node3" presStyleIdx="1" presStyleCnt="2">
        <dgm:presLayoutVars>
          <dgm:chPref val="3"/>
        </dgm:presLayoutVars>
      </dgm:prSet>
      <dgm:spPr/>
    </dgm:pt>
    <dgm:pt modelId="{1B21E6D2-34C8-4583-98A8-B287FF735855}" type="pres">
      <dgm:prSet presAssocID="{147129B6-7DFC-4B8C-A107-4A0B842B9D15}" presName="level3hierChild" presStyleCnt="0"/>
      <dgm:spPr/>
    </dgm:pt>
  </dgm:ptLst>
  <dgm:cxnLst>
    <dgm:cxn modelId="{BA5F680A-DB75-4727-A5B4-279F5E9064A2}" type="presOf" srcId="{8A1F69D5-67B3-466C-9DB6-66A916BFA8AB}" destId="{CD7A34A6-A2F4-4E65-AE4F-6ADE71B12B48}" srcOrd="0" destOrd="0" presId="urn:microsoft.com/office/officeart/2005/8/layout/hierarchy2"/>
    <dgm:cxn modelId="{039D912D-5F80-441A-A585-95BCF5134CA3}" type="presOf" srcId="{101F9911-FB82-4A96-A240-816D1746FA3A}" destId="{743D2434-3692-47B6-BA54-923C72FB608E}" srcOrd="0" destOrd="0" presId="urn:microsoft.com/office/officeart/2005/8/layout/hierarchy2"/>
    <dgm:cxn modelId="{E5C19030-2E11-4B5B-A827-02CB8F4E50FC}" type="presOf" srcId="{1B3CDA28-8774-4C61-8920-2336A7FEE705}" destId="{8C620D19-18A7-4003-844D-F6E2AADA7455}" srcOrd="0" destOrd="0" presId="urn:microsoft.com/office/officeart/2005/8/layout/hierarchy2"/>
    <dgm:cxn modelId="{C2384B33-D3BC-4D3D-ACF3-09A27BA61106}" type="presOf" srcId="{A14931BE-D9E3-41C6-A24D-0EA701276A29}" destId="{F3B361E4-FD5A-433E-9B05-AD0D6BCF4BDC}" srcOrd="0" destOrd="0" presId="urn:microsoft.com/office/officeart/2005/8/layout/hierarchy2"/>
    <dgm:cxn modelId="{70C72C38-1A26-4DDE-9F4A-541FD049CDF4}" type="presOf" srcId="{7558746E-C744-4EE2-BBF0-3F003F353F36}" destId="{DDB52C7C-095A-4A12-80D6-F81BA01136ED}" srcOrd="0" destOrd="0" presId="urn:microsoft.com/office/officeart/2005/8/layout/hierarchy2"/>
    <dgm:cxn modelId="{61563E3C-F02F-455B-8FFE-B6D507FA4366}" type="presOf" srcId="{1B3CDA28-8774-4C61-8920-2336A7FEE705}" destId="{5D77C77A-2BBC-4503-A4AE-E9E7EF653441}" srcOrd="1" destOrd="0" presId="urn:microsoft.com/office/officeart/2005/8/layout/hierarchy2"/>
    <dgm:cxn modelId="{CC96755D-7AE6-4E8B-8399-26B5A97FC6CF}" type="presOf" srcId="{147129B6-7DFC-4B8C-A107-4A0B842B9D15}" destId="{E7FA85AF-8B89-4B73-86BF-82F733B14AE7}" srcOrd="0" destOrd="0" presId="urn:microsoft.com/office/officeart/2005/8/layout/hierarchy2"/>
    <dgm:cxn modelId="{B1503D68-56AA-458B-B1DA-0298B6729338}" type="presOf" srcId="{7558746E-C744-4EE2-BBF0-3F003F353F36}" destId="{B934B9CF-7970-4C88-9795-FD7ECA87F0E6}" srcOrd="1" destOrd="0" presId="urn:microsoft.com/office/officeart/2005/8/layout/hierarchy2"/>
    <dgm:cxn modelId="{F757E36B-24C6-438C-8992-2FD41F0BAF39}" type="presOf" srcId="{7F9E6151-6D61-4B61-9E88-7B0B4AC06A1A}" destId="{58AEA914-DD25-44FA-BC54-9B04F8773A4C}" srcOrd="0" destOrd="0" presId="urn:microsoft.com/office/officeart/2005/8/layout/hierarchy2"/>
    <dgm:cxn modelId="{0788F54C-871F-4458-A794-9B0D18D85918}" type="presOf" srcId="{56B14556-BDBD-494C-910D-E9F8AA265F33}" destId="{0072111A-E0AD-46E7-A514-3059CFA14F1D}" srcOrd="0" destOrd="0" presId="urn:microsoft.com/office/officeart/2005/8/layout/hierarchy2"/>
    <dgm:cxn modelId="{57331998-3DED-4F7F-A747-A3FB6CBEF956}" srcId="{8A1F69D5-67B3-466C-9DB6-66A916BFA8AB}" destId="{309970DA-F829-468C-80F1-F21BE0C6380D}" srcOrd="1" destOrd="0" parTransId="{7F9E6151-6D61-4B61-9E88-7B0B4AC06A1A}" sibTransId="{94972CA4-93F9-4964-8DAE-D7143FBBB75E}"/>
    <dgm:cxn modelId="{77549EA0-CAFB-45DF-820A-CB7B301B2D79}" srcId="{8A1F69D5-67B3-466C-9DB6-66A916BFA8AB}" destId="{1E1A04BD-8CBB-4AB6-81D0-C1D20AFDC7FD}" srcOrd="0" destOrd="0" parTransId="{7558746E-C744-4EE2-BBF0-3F003F353F36}" sibTransId="{D2B44021-716A-44AE-A68B-F5F6546BA0A4}"/>
    <dgm:cxn modelId="{862960A3-8440-4DCC-AAFC-058D6C5A956D}" type="presOf" srcId="{1E1A04BD-8CBB-4AB6-81D0-C1D20AFDC7FD}" destId="{EEFB4042-06F2-4E3C-B6F9-63344EFABDAB}" srcOrd="0" destOrd="0" presId="urn:microsoft.com/office/officeart/2005/8/layout/hierarchy2"/>
    <dgm:cxn modelId="{6E55B5A3-8AC9-4812-AF8E-A46C92CC5C73}" type="presOf" srcId="{101F9911-FB82-4A96-A240-816D1746FA3A}" destId="{1FA86558-0FB8-4693-AFA5-B2EBA6C16D1F}" srcOrd="1" destOrd="0" presId="urn:microsoft.com/office/officeart/2005/8/layout/hierarchy2"/>
    <dgm:cxn modelId="{525B13C2-8374-4228-A3DC-4E5F98360637}" type="presOf" srcId="{309970DA-F829-468C-80F1-F21BE0C6380D}" destId="{4E46E3BC-4276-48A8-B701-0AA0F9A3FDE4}" srcOrd="0" destOrd="0" presId="urn:microsoft.com/office/officeart/2005/8/layout/hierarchy2"/>
    <dgm:cxn modelId="{1FF26EC2-DDD9-42A0-841F-73D72784D58D}" srcId="{A14931BE-D9E3-41C6-A24D-0EA701276A29}" destId="{8A1F69D5-67B3-466C-9DB6-66A916BFA8AB}" srcOrd="0" destOrd="0" parTransId="{3FA3C977-503C-4CB1-A773-0114368246D7}" sibTransId="{9FD4163F-7AAB-47F8-AEB0-1D65B96897F5}"/>
    <dgm:cxn modelId="{F32002C8-6E6D-425C-8E88-CAABAD9810DF}" srcId="{309970DA-F829-468C-80F1-F21BE0C6380D}" destId="{147129B6-7DFC-4B8C-A107-4A0B842B9D15}" srcOrd="0" destOrd="0" parTransId="{1B3CDA28-8774-4C61-8920-2336A7FEE705}" sibTransId="{34CD8577-827A-4673-9C37-5C1F891E29FF}"/>
    <dgm:cxn modelId="{F2BE64CC-5F86-4E79-8536-FE1215D327B7}" type="presOf" srcId="{7F9E6151-6D61-4B61-9E88-7B0B4AC06A1A}" destId="{293CD7EE-0E74-4AD0-B16D-4550EED67FCC}" srcOrd="1" destOrd="0" presId="urn:microsoft.com/office/officeart/2005/8/layout/hierarchy2"/>
    <dgm:cxn modelId="{840C98DA-1FF6-4267-88D1-5AC2D73845F6}" srcId="{1E1A04BD-8CBB-4AB6-81D0-C1D20AFDC7FD}" destId="{56B14556-BDBD-494C-910D-E9F8AA265F33}" srcOrd="0" destOrd="0" parTransId="{101F9911-FB82-4A96-A240-816D1746FA3A}" sibTransId="{3F55421C-9472-4B4B-AEDA-0924A0633845}"/>
    <dgm:cxn modelId="{6AC3A904-7623-4AAB-8B46-AAF84A32C14E}" type="presParOf" srcId="{F3B361E4-FD5A-433E-9B05-AD0D6BCF4BDC}" destId="{75C4910F-B996-4031-9048-8317458D6A36}" srcOrd="0" destOrd="0" presId="urn:microsoft.com/office/officeart/2005/8/layout/hierarchy2"/>
    <dgm:cxn modelId="{3596D0ED-5E49-4998-BCA6-EA66111E699D}" type="presParOf" srcId="{75C4910F-B996-4031-9048-8317458D6A36}" destId="{CD7A34A6-A2F4-4E65-AE4F-6ADE71B12B48}" srcOrd="0" destOrd="0" presId="urn:microsoft.com/office/officeart/2005/8/layout/hierarchy2"/>
    <dgm:cxn modelId="{71BDDE15-D6FE-4466-AC7A-8165D85DF77E}" type="presParOf" srcId="{75C4910F-B996-4031-9048-8317458D6A36}" destId="{0CDC75F6-C2DE-499C-8F97-42FE6D3532D7}" srcOrd="1" destOrd="0" presId="urn:microsoft.com/office/officeart/2005/8/layout/hierarchy2"/>
    <dgm:cxn modelId="{A6CE2269-49F5-4C99-A6C1-319409674794}" type="presParOf" srcId="{0CDC75F6-C2DE-499C-8F97-42FE6D3532D7}" destId="{DDB52C7C-095A-4A12-80D6-F81BA01136ED}" srcOrd="0" destOrd="0" presId="urn:microsoft.com/office/officeart/2005/8/layout/hierarchy2"/>
    <dgm:cxn modelId="{6DAFBADD-EEC2-41DE-A9F1-DE86917DA7B0}" type="presParOf" srcId="{DDB52C7C-095A-4A12-80D6-F81BA01136ED}" destId="{B934B9CF-7970-4C88-9795-FD7ECA87F0E6}" srcOrd="0" destOrd="0" presId="urn:microsoft.com/office/officeart/2005/8/layout/hierarchy2"/>
    <dgm:cxn modelId="{301015E2-BA02-4DA5-A462-CFD0698E9256}" type="presParOf" srcId="{0CDC75F6-C2DE-499C-8F97-42FE6D3532D7}" destId="{8CC953CA-1ECA-4AE2-AA7C-85E5B063DEA9}" srcOrd="1" destOrd="0" presId="urn:microsoft.com/office/officeart/2005/8/layout/hierarchy2"/>
    <dgm:cxn modelId="{ACA90C01-20FB-4DE2-A950-DF1F986DC9FC}" type="presParOf" srcId="{8CC953CA-1ECA-4AE2-AA7C-85E5B063DEA9}" destId="{EEFB4042-06F2-4E3C-B6F9-63344EFABDAB}" srcOrd="0" destOrd="0" presId="urn:microsoft.com/office/officeart/2005/8/layout/hierarchy2"/>
    <dgm:cxn modelId="{5ACDBDF0-0BB3-40EF-8BD4-29E2D8C57A96}" type="presParOf" srcId="{8CC953CA-1ECA-4AE2-AA7C-85E5B063DEA9}" destId="{4B985BA5-50EA-4370-BB66-F8F19A53EF5B}" srcOrd="1" destOrd="0" presId="urn:microsoft.com/office/officeart/2005/8/layout/hierarchy2"/>
    <dgm:cxn modelId="{C9CA47BD-BED2-4C9A-AFEF-6BE2580D5948}" type="presParOf" srcId="{4B985BA5-50EA-4370-BB66-F8F19A53EF5B}" destId="{743D2434-3692-47B6-BA54-923C72FB608E}" srcOrd="0" destOrd="0" presId="urn:microsoft.com/office/officeart/2005/8/layout/hierarchy2"/>
    <dgm:cxn modelId="{E751A339-B38F-4E89-ADF8-E99EB06DC912}" type="presParOf" srcId="{743D2434-3692-47B6-BA54-923C72FB608E}" destId="{1FA86558-0FB8-4693-AFA5-B2EBA6C16D1F}" srcOrd="0" destOrd="0" presId="urn:microsoft.com/office/officeart/2005/8/layout/hierarchy2"/>
    <dgm:cxn modelId="{A2D0B104-697C-4166-916A-F1DCD05BBE5D}" type="presParOf" srcId="{4B985BA5-50EA-4370-BB66-F8F19A53EF5B}" destId="{7E5CE78D-0256-4830-A0B1-DFF830E639E0}" srcOrd="1" destOrd="0" presId="urn:microsoft.com/office/officeart/2005/8/layout/hierarchy2"/>
    <dgm:cxn modelId="{BE2321A8-F592-4A9E-B6B9-1381F50787B4}" type="presParOf" srcId="{7E5CE78D-0256-4830-A0B1-DFF830E639E0}" destId="{0072111A-E0AD-46E7-A514-3059CFA14F1D}" srcOrd="0" destOrd="0" presId="urn:microsoft.com/office/officeart/2005/8/layout/hierarchy2"/>
    <dgm:cxn modelId="{BE382753-328E-4D17-B69B-B982A5EC3156}" type="presParOf" srcId="{7E5CE78D-0256-4830-A0B1-DFF830E639E0}" destId="{1B730B17-86EA-468A-AC24-73BAEC477EBF}" srcOrd="1" destOrd="0" presId="urn:microsoft.com/office/officeart/2005/8/layout/hierarchy2"/>
    <dgm:cxn modelId="{75658EEE-3F58-4E3D-B5E8-0664B1DC7DC2}" type="presParOf" srcId="{0CDC75F6-C2DE-499C-8F97-42FE6D3532D7}" destId="{58AEA914-DD25-44FA-BC54-9B04F8773A4C}" srcOrd="2" destOrd="0" presId="urn:microsoft.com/office/officeart/2005/8/layout/hierarchy2"/>
    <dgm:cxn modelId="{8CA46976-8339-4313-B910-19767626B480}" type="presParOf" srcId="{58AEA914-DD25-44FA-BC54-9B04F8773A4C}" destId="{293CD7EE-0E74-4AD0-B16D-4550EED67FCC}" srcOrd="0" destOrd="0" presId="urn:microsoft.com/office/officeart/2005/8/layout/hierarchy2"/>
    <dgm:cxn modelId="{A769B216-3A4F-45C7-9180-1FEA9AE599B2}" type="presParOf" srcId="{0CDC75F6-C2DE-499C-8F97-42FE6D3532D7}" destId="{128B37C6-DE65-4180-A0A3-6CAE5B5A79F6}" srcOrd="3" destOrd="0" presId="urn:microsoft.com/office/officeart/2005/8/layout/hierarchy2"/>
    <dgm:cxn modelId="{5743C3F4-3FF3-4AD5-AB00-727A47B3DD96}" type="presParOf" srcId="{128B37C6-DE65-4180-A0A3-6CAE5B5A79F6}" destId="{4E46E3BC-4276-48A8-B701-0AA0F9A3FDE4}" srcOrd="0" destOrd="0" presId="urn:microsoft.com/office/officeart/2005/8/layout/hierarchy2"/>
    <dgm:cxn modelId="{843E8AC3-9121-4FFD-A3A6-B7C900DA1FE8}" type="presParOf" srcId="{128B37C6-DE65-4180-A0A3-6CAE5B5A79F6}" destId="{E2DDF617-1F8C-4516-849E-507CC1FA853F}" srcOrd="1" destOrd="0" presId="urn:microsoft.com/office/officeart/2005/8/layout/hierarchy2"/>
    <dgm:cxn modelId="{F6968999-7139-479B-B901-EE8479FC8C13}" type="presParOf" srcId="{E2DDF617-1F8C-4516-849E-507CC1FA853F}" destId="{8C620D19-18A7-4003-844D-F6E2AADA7455}" srcOrd="0" destOrd="0" presId="urn:microsoft.com/office/officeart/2005/8/layout/hierarchy2"/>
    <dgm:cxn modelId="{88D29D88-9800-4E22-A7A7-D28802AA0DD6}" type="presParOf" srcId="{8C620D19-18A7-4003-844D-F6E2AADA7455}" destId="{5D77C77A-2BBC-4503-A4AE-E9E7EF653441}" srcOrd="0" destOrd="0" presId="urn:microsoft.com/office/officeart/2005/8/layout/hierarchy2"/>
    <dgm:cxn modelId="{27A05F52-194D-4231-9D86-5605E9A19904}" type="presParOf" srcId="{E2DDF617-1F8C-4516-849E-507CC1FA853F}" destId="{A3720EFD-12BA-4BFD-8F9A-A09462724326}" srcOrd="1" destOrd="0" presId="urn:microsoft.com/office/officeart/2005/8/layout/hierarchy2"/>
    <dgm:cxn modelId="{FC27BBF7-62DD-4944-8818-0792131782B9}" type="presParOf" srcId="{A3720EFD-12BA-4BFD-8F9A-A09462724326}" destId="{E7FA85AF-8B89-4B73-86BF-82F733B14AE7}" srcOrd="0" destOrd="0" presId="urn:microsoft.com/office/officeart/2005/8/layout/hierarchy2"/>
    <dgm:cxn modelId="{8947AA01-0312-40A0-A3BC-33D7477808D4}" type="presParOf" srcId="{A3720EFD-12BA-4BFD-8F9A-A09462724326}" destId="{1B21E6D2-34C8-4583-98A8-B287FF7358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805B87-BE60-4151-852F-4D749A58129D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12A3DF-ECB2-4E63-8DA8-5757C97725FD}">
      <dgm:prSet phldrT="[文本]"/>
      <dgm:spPr/>
      <dgm:t>
        <a:bodyPr/>
        <a:lstStyle/>
        <a:p>
          <a:r>
            <a:rPr lang="en-US" altLang="zh-CN" dirty="0" err="1"/>
            <a:t>EpiLoss</a:t>
          </a:r>
          <a:endParaRPr lang="zh-CN" altLang="en-US" dirty="0"/>
        </a:p>
      </dgm:t>
    </dgm:pt>
    <dgm:pt modelId="{5CAB6DEF-DF79-4CAF-B44A-988FAE92F716}" type="parTrans" cxnId="{0E033B7E-AE04-45B1-8DF5-27ADB44E7208}">
      <dgm:prSet/>
      <dgm:spPr/>
      <dgm:t>
        <a:bodyPr/>
        <a:lstStyle/>
        <a:p>
          <a:endParaRPr lang="zh-CN" altLang="en-US"/>
        </a:p>
      </dgm:t>
    </dgm:pt>
    <dgm:pt modelId="{3DC1668B-56C7-4546-B9B0-D4A267405689}" type="sibTrans" cxnId="{0E033B7E-AE04-45B1-8DF5-27ADB44E7208}">
      <dgm:prSet/>
      <dgm:spPr/>
      <dgm:t>
        <a:bodyPr/>
        <a:lstStyle/>
        <a:p>
          <a:endParaRPr lang="zh-CN" altLang="en-US"/>
        </a:p>
      </dgm:t>
    </dgm:pt>
    <dgm:pt modelId="{023634BA-BC28-4708-A220-53F7B48679EA}">
      <dgm:prSet phldrT="[文本]"/>
      <dgm:spPr/>
      <dgm:t>
        <a:bodyPr/>
        <a:lstStyle/>
        <a:p>
          <a:r>
            <a:rPr lang="en-US" altLang="zh-CN" dirty="0" err="1"/>
            <a:t>JointEpiEdges</a:t>
          </a:r>
          <a:endParaRPr lang="zh-CN" altLang="en-US" dirty="0"/>
        </a:p>
      </dgm:t>
    </dgm:pt>
    <dgm:pt modelId="{CABF30CF-BF4A-49E2-98C8-8C58597F39E6}" type="parTrans" cxnId="{B6BECBB7-8550-4A69-BEEE-641C67103679}">
      <dgm:prSet/>
      <dgm:spPr/>
      <dgm:t>
        <a:bodyPr/>
        <a:lstStyle/>
        <a:p>
          <a:endParaRPr lang="zh-CN" altLang="en-US"/>
        </a:p>
      </dgm:t>
    </dgm:pt>
    <dgm:pt modelId="{DED4DE09-C3F1-4DEF-80A2-CD8C6117E3AF}" type="sibTrans" cxnId="{B6BECBB7-8550-4A69-BEEE-641C67103679}">
      <dgm:prSet/>
      <dgm:spPr/>
      <dgm:t>
        <a:bodyPr/>
        <a:lstStyle/>
        <a:p>
          <a:endParaRPr lang="zh-CN" altLang="en-US"/>
        </a:p>
      </dgm:t>
    </dgm:pt>
    <dgm:pt modelId="{CEEE3C0E-B39A-4F89-95C5-ECA44EEAD0E3}">
      <dgm:prSet phldrT="[文本]"/>
      <dgm:spPr/>
      <dgm:t>
        <a:bodyPr/>
        <a:lstStyle/>
        <a:p>
          <a:r>
            <a:rPr lang="en-US" altLang="zh-CN" dirty="0" err="1"/>
            <a:t>ViewLoss</a:t>
          </a:r>
          <a:endParaRPr lang="zh-CN" altLang="en-US" dirty="0"/>
        </a:p>
      </dgm:t>
    </dgm:pt>
    <dgm:pt modelId="{6E299442-24E6-478F-9D20-FA48FA69BA08}" type="parTrans" cxnId="{4BE35C07-AA3D-44AA-AD66-8A3EF33CC68F}">
      <dgm:prSet/>
      <dgm:spPr/>
      <dgm:t>
        <a:bodyPr/>
        <a:lstStyle/>
        <a:p>
          <a:endParaRPr lang="zh-CN" altLang="en-US"/>
        </a:p>
      </dgm:t>
    </dgm:pt>
    <dgm:pt modelId="{6548C9B5-E54E-41B8-80BB-231279891854}" type="sibTrans" cxnId="{4BE35C07-AA3D-44AA-AD66-8A3EF33CC68F}">
      <dgm:prSet/>
      <dgm:spPr/>
      <dgm:t>
        <a:bodyPr/>
        <a:lstStyle/>
        <a:p>
          <a:endParaRPr lang="zh-CN" altLang="en-US"/>
        </a:p>
      </dgm:t>
    </dgm:pt>
    <dgm:pt modelId="{B9AB5899-0007-441F-AD82-EABBB22D45C9}">
      <dgm:prSet phldrT="[文本]"/>
      <dgm:spPr/>
      <dgm:t>
        <a:bodyPr/>
        <a:lstStyle/>
        <a:p>
          <a:r>
            <a:rPr lang="en-US" altLang="en-US" dirty="0" err="1"/>
            <a:t>MathUtil</a:t>
          </a:r>
          <a:r>
            <a:rPr lang="en-US" altLang="en-US" dirty="0"/>
            <a:t>::</a:t>
          </a:r>
          <a:r>
            <a:rPr lang="en-US" altLang="en-US" dirty="0" err="1"/>
            <a:t>Welsch</a:t>
          </a:r>
          <a:endParaRPr lang="zh-CN" altLang="en-US" dirty="0"/>
        </a:p>
      </dgm:t>
    </dgm:pt>
    <dgm:pt modelId="{953F2E48-44D2-4885-BCC2-3514BA3D5CC5}" type="sibTrans" cxnId="{F897BEE8-FCCD-448C-A640-D062FAC5842D}">
      <dgm:prSet/>
      <dgm:spPr/>
      <dgm:t>
        <a:bodyPr/>
        <a:lstStyle/>
        <a:p>
          <a:endParaRPr lang="zh-CN" altLang="en-US"/>
        </a:p>
      </dgm:t>
    </dgm:pt>
    <dgm:pt modelId="{414C30F8-8645-4DDC-B2EC-C5711796ECF2}" type="parTrans" cxnId="{F897BEE8-FCCD-448C-A640-D062FAC5842D}">
      <dgm:prSet/>
      <dgm:spPr/>
      <dgm:t>
        <a:bodyPr/>
        <a:lstStyle/>
        <a:p>
          <a:endParaRPr lang="zh-CN" altLang="en-US"/>
        </a:p>
      </dgm:t>
    </dgm:pt>
    <dgm:pt modelId="{4A08F105-880A-4825-A504-7A6DADB9FA2C}" type="pres">
      <dgm:prSet presAssocID="{1C805B87-BE60-4151-852F-4D749A58129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63B1DC3-FBD4-4A22-A5EF-48A0AA2A1BF4}" type="pres">
      <dgm:prSet presAssocID="{9412A3DF-ECB2-4E63-8DA8-5757C97725FD}" presName="circle1" presStyleLbl="node1" presStyleIdx="0" presStyleCnt="2"/>
      <dgm:spPr>
        <a:solidFill>
          <a:srgbClr val="800080"/>
        </a:solidFill>
      </dgm:spPr>
    </dgm:pt>
    <dgm:pt modelId="{00136D85-04A6-480F-9445-201367B54DC9}" type="pres">
      <dgm:prSet presAssocID="{9412A3DF-ECB2-4E63-8DA8-5757C97725FD}" presName="space" presStyleCnt="0"/>
      <dgm:spPr/>
    </dgm:pt>
    <dgm:pt modelId="{69225C32-3B33-4A3B-AE73-6917A3419F0F}" type="pres">
      <dgm:prSet presAssocID="{9412A3DF-ECB2-4E63-8DA8-5757C97725FD}" presName="rect1" presStyleLbl="alignAcc1" presStyleIdx="0" presStyleCnt="2"/>
      <dgm:spPr/>
    </dgm:pt>
    <dgm:pt modelId="{46948026-7BE3-49CE-8AF1-19E99A43EABB}" type="pres">
      <dgm:prSet presAssocID="{CEEE3C0E-B39A-4F89-95C5-ECA44EEAD0E3}" presName="vertSpace2" presStyleLbl="node1" presStyleIdx="0" presStyleCnt="2"/>
      <dgm:spPr/>
    </dgm:pt>
    <dgm:pt modelId="{44FFCDA3-EF28-4041-B365-71BBED2E45AD}" type="pres">
      <dgm:prSet presAssocID="{CEEE3C0E-B39A-4F89-95C5-ECA44EEAD0E3}" presName="circle2" presStyleLbl="node1" presStyleIdx="1" presStyleCnt="2"/>
      <dgm:spPr>
        <a:solidFill>
          <a:srgbClr val="800080"/>
        </a:solidFill>
      </dgm:spPr>
    </dgm:pt>
    <dgm:pt modelId="{2C0F26E4-B089-46B1-B749-0A75B769E792}" type="pres">
      <dgm:prSet presAssocID="{CEEE3C0E-B39A-4F89-95C5-ECA44EEAD0E3}" presName="rect2" presStyleLbl="alignAcc1" presStyleIdx="1" presStyleCnt="2"/>
      <dgm:spPr/>
    </dgm:pt>
    <dgm:pt modelId="{4D84B02D-3868-4624-9B24-CCA8EFAAEF17}" type="pres">
      <dgm:prSet presAssocID="{9412A3DF-ECB2-4E63-8DA8-5757C97725FD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16281B02-3219-4B07-B244-23D02560DC74}" type="pres">
      <dgm:prSet presAssocID="{9412A3DF-ECB2-4E63-8DA8-5757C97725FD}" presName="rect1ChTx" presStyleLbl="alignAcc1" presStyleIdx="1" presStyleCnt="2">
        <dgm:presLayoutVars>
          <dgm:bulletEnabled val="1"/>
        </dgm:presLayoutVars>
      </dgm:prSet>
      <dgm:spPr/>
    </dgm:pt>
    <dgm:pt modelId="{6297B36F-C997-4D6E-85AA-6CE4DE3E456C}" type="pres">
      <dgm:prSet presAssocID="{CEEE3C0E-B39A-4F89-95C5-ECA44EEAD0E3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A48BC3C9-C1D2-4388-9EEC-6E79ACB05FA3}" type="pres">
      <dgm:prSet presAssocID="{CEEE3C0E-B39A-4F89-95C5-ECA44EEAD0E3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4BE35C07-AA3D-44AA-AD66-8A3EF33CC68F}" srcId="{1C805B87-BE60-4151-852F-4D749A58129D}" destId="{CEEE3C0E-B39A-4F89-95C5-ECA44EEAD0E3}" srcOrd="1" destOrd="0" parTransId="{6E299442-24E6-478F-9D20-FA48FA69BA08}" sibTransId="{6548C9B5-E54E-41B8-80BB-231279891854}"/>
    <dgm:cxn modelId="{8E6E1242-2BC3-4E25-9FA0-3CE53D1FAF00}" type="presOf" srcId="{9412A3DF-ECB2-4E63-8DA8-5757C97725FD}" destId="{69225C32-3B33-4A3B-AE73-6917A3419F0F}" srcOrd="0" destOrd="0" presId="urn:microsoft.com/office/officeart/2005/8/layout/target3"/>
    <dgm:cxn modelId="{0E033B7E-AE04-45B1-8DF5-27ADB44E7208}" srcId="{1C805B87-BE60-4151-852F-4D749A58129D}" destId="{9412A3DF-ECB2-4E63-8DA8-5757C97725FD}" srcOrd="0" destOrd="0" parTransId="{5CAB6DEF-DF79-4CAF-B44A-988FAE92F716}" sibTransId="{3DC1668B-56C7-4546-B9B0-D4A267405689}"/>
    <dgm:cxn modelId="{22E49583-74DC-4730-835E-D5F828447A48}" type="presOf" srcId="{CEEE3C0E-B39A-4F89-95C5-ECA44EEAD0E3}" destId="{6297B36F-C997-4D6E-85AA-6CE4DE3E456C}" srcOrd="1" destOrd="0" presId="urn:microsoft.com/office/officeart/2005/8/layout/target3"/>
    <dgm:cxn modelId="{7DF5B19D-18F1-455B-8D23-4711303B1EC6}" type="presOf" srcId="{CEEE3C0E-B39A-4F89-95C5-ECA44EEAD0E3}" destId="{2C0F26E4-B089-46B1-B749-0A75B769E792}" srcOrd="0" destOrd="0" presId="urn:microsoft.com/office/officeart/2005/8/layout/target3"/>
    <dgm:cxn modelId="{3274FAA1-42C3-4F3C-82D4-89CB6463EB96}" type="presOf" srcId="{B9AB5899-0007-441F-AD82-EABBB22D45C9}" destId="{A48BC3C9-C1D2-4388-9EEC-6E79ACB05FA3}" srcOrd="0" destOrd="0" presId="urn:microsoft.com/office/officeart/2005/8/layout/target3"/>
    <dgm:cxn modelId="{436FADA6-4C9B-4AF1-A41F-30A1ACC09D33}" type="presOf" srcId="{9412A3DF-ECB2-4E63-8DA8-5757C97725FD}" destId="{4D84B02D-3868-4624-9B24-CCA8EFAAEF17}" srcOrd="1" destOrd="0" presId="urn:microsoft.com/office/officeart/2005/8/layout/target3"/>
    <dgm:cxn modelId="{18D7D1AE-093D-4218-8F04-E654C8E37028}" type="presOf" srcId="{023634BA-BC28-4708-A220-53F7B48679EA}" destId="{16281B02-3219-4B07-B244-23D02560DC74}" srcOrd="0" destOrd="0" presId="urn:microsoft.com/office/officeart/2005/8/layout/target3"/>
    <dgm:cxn modelId="{B6BECBB7-8550-4A69-BEEE-641C67103679}" srcId="{9412A3DF-ECB2-4E63-8DA8-5757C97725FD}" destId="{023634BA-BC28-4708-A220-53F7B48679EA}" srcOrd="0" destOrd="0" parTransId="{CABF30CF-BF4A-49E2-98C8-8C58597F39E6}" sibTransId="{DED4DE09-C3F1-4DEF-80A2-CD8C6117E3AF}"/>
    <dgm:cxn modelId="{F897BEE8-FCCD-448C-A640-D062FAC5842D}" srcId="{CEEE3C0E-B39A-4F89-95C5-ECA44EEAD0E3}" destId="{B9AB5899-0007-441F-AD82-EABBB22D45C9}" srcOrd="0" destOrd="0" parTransId="{414C30F8-8645-4DDC-B2EC-C5711796ECF2}" sibTransId="{953F2E48-44D2-4885-BCC2-3514BA3D5CC5}"/>
    <dgm:cxn modelId="{EABFD8F7-B483-474D-B8AE-067F82E424A2}" type="presOf" srcId="{1C805B87-BE60-4151-852F-4D749A58129D}" destId="{4A08F105-880A-4825-A504-7A6DADB9FA2C}" srcOrd="0" destOrd="0" presId="urn:microsoft.com/office/officeart/2005/8/layout/target3"/>
    <dgm:cxn modelId="{28F9E3FD-16DA-4BC1-ABE1-7ACA4D957477}" type="presParOf" srcId="{4A08F105-880A-4825-A504-7A6DADB9FA2C}" destId="{263B1DC3-FBD4-4A22-A5EF-48A0AA2A1BF4}" srcOrd="0" destOrd="0" presId="urn:microsoft.com/office/officeart/2005/8/layout/target3"/>
    <dgm:cxn modelId="{A0110A3B-2BFD-44DF-A842-3057423379C3}" type="presParOf" srcId="{4A08F105-880A-4825-A504-7A6DADB9FA2C}" destId="{00136D85-04A6-480F-9445-201367B54DC9}" srcOrd="1" destOrd="0" presId="urn:microsoft.com/office/officeart/2005/8/layout/target3"/>
    <dgm:cxn modelId="{B3EEE085-4443-4E2A-9A95-C7F192825F7C}" type="presParOf" srcId="{4A08F105-880A-4825-A504-7A6DADB9FA2C}" destId="{69225C32-3B33-4A3B-AE73-6917A3419F0F}" srcOrd="2" destOrd="0" presId="urn:microsoft.com/office/officeart/2005/8/layout/target3"/>
    <dgm:cxn modelId="{6E82212E-384C-4E94-9900-6EA3CA3D4927}" type="presParOf" srcId="{4A08F105-880A-4825-A504-7A6DADB9FA2C}" destId="{46948026-7BE3-49CE-8AF1-19E99A43EABB}" srcOrd="3" destOrd="0" presId="urn:microsoft.com/office/officeart/2005/8/layout/target3"/>
    <dgm:cxn modelId="{BB204312-C7D5-411B-8193-2B7D169CAF34}" type="presParOf" srcId="{4A08F105-880A-4825-A504-7A6DADB9FA2C}" destId="{44FFCDA3-EF28-4041-B365-71BBED2E45AD}" srcOrd="4" destOrd="0" presId="urn:microsoft.com/office/officeart/2005/8/layout/target3"/>
    <dgm:cxn modelId="{1CDC0AFF-B489-4AC3-95C0-D70BC18B8B32}" type="presParOf" srcId="{4A08F105-880A-4825-A504-7A6DADB9FA2C}" destId="{2C0F26E4-B089-46B1-B749-0A75B769E792}" srcOrd="5" destOrd="0" presId="urn:microsoft.com/office/officeart/2005/8/layout/target3"/>
    <dgm:cxn modelId="{8C612BEF-ACBA-485D-BD0E-FD0188A01DCC}" type="presParOf" srcId="{4A08F105-880A-4825-A504-7A6DADB9FA2C}" destId="{4D84B02D-3868-4624-9B24-CCA8EFAAEF17}" srcOrd="6" destOrd="0" presId="urn:microsoft.com/office/officeart/2005/8/layout/target3"/>
    <dgm:cxn modelId="{221EAB72-D78A-4223-ACF0-13CC5BD6F683}" type="presParOf" srcId="{4A08F105-880A-4825-A504-7A6DADB9FA2C}" destId="{16281B02-3219-4B07-B244-23D02560DC74}" srcOrd="7" destOrd="0" presId="urn:microsoft.com/office/officeart/2005/8/layout/target3"/>
    <dgm:cxn modelId="{FCF271AB-7584-44E8-8756-926A046E1C41}" type="presParOf" srcId="{4A08F105-880A-4825-A504-7A6DADB9FA2C}" destId="{6297B36F-C997-4D6E-85AA-6CE4DE3E456C}" srcOrd="8" destOrd="0" presId="urn:microsoft.com/office/officeart/2005/8/layout/target3"/>
    <dgm:cxn modelId="{D21B11E1-B3E6-4DD8-93F6-763B5FDAE2FE}" type="presParOf" srcId="{4A08F105-880A-4825-A504-7A6DADB9FA2C}" destId="{A48BC3C9-C1D2-4388-9EEC-6E79ACB05FA3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0EE1D-CCA9-4D3C-B1E1-A7F1707970EA}">
      <dsp:nvSpPr>
        <dsp:cNvPr id="0" name=""/>
        <dsp:cNvSpPr/>
      </dsp:nvSpPr>
      <dsp:spPr>
        <a:xfrm>
          <a:off x="291901" y="1669355"/>
          <a:ext cx="1450578" cy="7252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>
              <a:latin typeface="+mj-ea"/>
              <a:ea typeface="+mj-ea"/>
              <a:cs typeface="+mn-cs"/>
            </a:rPr>
            <a:t>方案一</a:t>
          </a:r>
          <a:endParaRPr lang="zh-CN" altLang="en-US" sz="3200" b="1" kern="1200" dirty="0">
            <a:latin typeface="+mj-ea"/>
            <a:ea typeface="+mj-ea"/>
            <a:cs typeface="+mn-cs"/>
          </a:endParaRPr>
        </a:p>
      </dsp:txBody>
      <dsp:txXfrm>
        <a:off x="313144" y="1690598"/>
        <a:ext cx="1408092" cy="682803"/>
      </dsp:txXfrm>
    </dsp:sp>
    <dsp:sp modelId="{89E2842B-DC95-4974-9333-49A936683036}">
      <dsp:nvSpPr>
        <dsp:cNvPr id="0" name=""/>
        <dsp:cNvSpPr/>
      </dsp:nvSpPr>
      <dsp:spPr>
        <a:xfrm rot="17350740">
          <a:off x="1149498" y="1181855"/>
          <a:ext cx="176619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66194" y="16062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1988440" y="1153762"/>
        <a:ext cx="88309" cy="88309"/>
      </dsp:txXfrm>
    </dsp:sp>
    <dsp:sp modelId="{A835FB1E-AF66-421A-A047-D9015D6228E3}">
      <dsp:nvSpPr>
        <dsp:cNvPr id="0" name=""/>
        <dsp:cNvSpPr/>
      </dsp:nvSpPr>
      <dsp:spPr>
        <a:xfrm>
          <a:off x="2322710" y="1190"/>
          <a:ext cx="1450578" cy="7252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latin typeface="+mj-ea"/>
              <a:ea typeface="+mj-ea"/>
            </a:rPr>
            <a:t>单视角连接</a:t>
          </a:r>
        </a:p>
      </dsp:txBody>
      <dsp:txXfrm>
        <a:off x="2343953" y="22433"/>
        <a:ext cx="1408092" cy="682803"/>
      </dsp:txXfrm>
    </dsp:sp>
    <dsp:sp modelId="{56EEBA27-830B-4893-9DB1-57C22EAA69BB}">
      <dsp:nvSpPr>
        <dsp:cNvPr id="0" name=""/>
        <dsp:cNvSpPr/>
      </dsp:nvSpPr>
      <dsp:spPr>
        <a:xfrm>
          <a:off x="3773289" y="347773"/>
          <a:ext cx="5802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0231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048898" y="349329"/>
        <a:ext cx="29011" cy="29011"/>
      </dsp:txXfrm>
    </dsp:sp>
    <dsp:sp modelId="{CCB836C9-F767-476D-8F74-21A7B902FBCF}">
      <dsp:nvSpPr>
        <dsp:cNvPr id="0" name=""/>
        <dsp:cNvSpPr/>
      </dsp:nvSpPr>
      <dsp:spPr>
        <a:xfrm>
          <a:off x="4353520" y="1190"/>
          <a:ext cx="1450578" cy="7252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j-ea"/>
              <a:ea typeface="+mj-ea"/>
            </a:rPr>
            <a:t>按连边概率贪心搜索</a:t>
          </a:r>
        </a:p>
      </dsp:txBody>
      <dsp:txXfrm>
        <a:off x="4374763" y="22433"/>
        <a:ext cx="1408092" cy="682803"/>
      </dsp:txXfrm>
    </dsp:sp>
    <dsp:sp modelId="{1C2C8E78-5D07-4026-B24A-6D331C1F4297}">
      <dsp:nvSpPr>
        <dsp:cNvPr id="0" name=""/>
        <dsp:cNvSpPr/>
      </dsp:nvSpPr>
      <dsp:spPr>
        <a:xfrm>
          <a:off x="1742479" y="2015937"/>
          <a:ext cx="5802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0231" y="16062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2018089" y="2017494"/>
        <a:ext cx="29011" cy="29011"/>
      </dsp:txXfrm>
    </dsp:sp>
    <dsp:sp modelId="{AF5A3C84-624E-4B4C-BF0F-78632763681C}">
      <dsp:nvSpPr>
        <dsp:cNvPr id="0" name=""/>
        <dsp:cNvSpPr/>
      </dsp:nvSpPr>
      <dsp:spPr>
        <a:xfrm>
          <a:off x="2322710" y="1669355"/>
          <a:ext cx="1450578" cy="7252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latin typeface="+mj-ea"/>
              <a:ea typeface="+mj-ea"/>
            </a:rPr>
            <a:t>多视角连接</a:t>
          </a:r>
        </a:p>
      </dsp:txBody>
      <dsp:txXfrm>
        <a:off x="2343953" y="1690598"/>
        <a:ext cx="1408092" cy="682803"/>
      </dsp:txXfrm>
    </dsp:sp>
    <dsp:sp modelId="{F8C71D05-9A21-41AD-9C1D-01533E40BC35}">
      <dsp:nvSpPr>
        <dsp:cNvPr id="0" name=""/>
        <dsp:cNvSpPr/>
      </dsp:nvSpPr>
      <dsp:spPr>
        <a:xfrm rot="18289469">
          <a:off x="3555378" y="1598896"/>
          <a:ext cx="10160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16052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038003" y="1589557"/>
        <a:ext cx="50802" cy="50802"/>
      </dsp:txXfrm>
    </dsp:sp>
    <dsp:sp modelId="{CCAC256B-DF50-4172-BA07-000216BA6EF2}">
      <dsp:nvSpPr>
        <dsp:cNvPr id="0" name=""/>
        <dsp:cNvSpPr/>
      </dsp:nvSpPr>
      <dsp:spPr>
        <a:xfrm>
          <a:off x="4353520" y="835273"/>
          <a:ext cx="1450578" cy="7252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j-ea"/>
              <a:ea typeface="+mj-ea"/>
            </a:rPr>
            <a:t>枚举所有</a:t>
          </a:r>
          <a:r>
            <a:rPr lang="en-US" altLang="zh-CN" sz="1300" kern="1200" dirty="0">
              <a:latin typeface="+mj-ea"/>
              <a:ea typeface="+mj-ea"/>
            </a:rPr>
            <a:t>proposals</a:t>
          </a:r>
          <a:endParaRPr lang="zh-CN" altLang="en-US" sz="1300" kern="1200" dirty="0">
            <a:latin typeface="+mj-ea"/>
            <a:ea typeface="+mj-ea"/>
          </a:endParaRPr>
        </a:p>
      </dsp:txBody>
      <dsp:txXfrm>
        <a:off x="4374763" y="856516"/>
        <a:ext cx="1408092" cy="682803"/>
      </dsp:txXfrm>
    </dsp:sp>
    <dsp:sp modelId="{ABA99EC5-AF63-44C3-B8CD-F1A1FB8D50E4}">
      <dsp:nvSpPr>
        <dsp:cNvPr id="0" name=""/>
        <dsp:cNvSpPr/>
      </dsp:nvSpPr>
      <dsp:spPr>
        <a:xfrm>
          <a:off x="3773289" y="2015937"/>
          <a:ext cx="5802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0231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048898" y="2017494"/>
        <a:ext cx="29011" cy="29011"/>
      </dsp:txXfrm>
    </dsp:sp>
    <dsp:sp modelId="{F083CEAE-9AE1-45B1-B756-496003A4E24E}">
      <dsp:nvSpPr>
        <dsp:cNvPr id="0" name=""/>
        <dsp:cNvSpPr/>
      </dsp:nvSpPr>
      <dsp:spPr>
        <a:xfrm>
          <a:off x="4353520" y="1669355"/>
          <a:ext cx="1450578" cy="7252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j-ea"/>
              <a:ea typeface="+mj-ea"/>
            </a:rPr>
            <a:t>每个</a:t>
          </a:r>
          <a:r>
            <a:rPr lang="en-US" altLang="zh-CN" sz="1300" kern="1200" dirty="0">
              <a:latin typeface="+mj-ea"/>
              <a:ea typeface="+mj-ea"/>
            </a:rPr>
            <a:t>proposal</a:t>
          </a:r>
          <a:r>
            <a:rPr lang="zh-CN" altLang="en-US" sz="1300" kern="1200" dirty="0">
              <a:latin typeface="+mj-ea"/>
              <a:ea typeface="+mj-ea"/>
            </a:rPr>
            <a:t>计算</a:t>
          </a:r>
          <a:r>
            <a:rPr lang="en-US" altLang="zh-CN" sz="1300" kern="1200" dirty="0">
              <a:latin typeface="+mj-ea"/>
              <a:ea typeface="+mj-ea"/>
            </a:rPr>
            <a:t>loss</a:t>
          </a:r>
          <a:endParaRPr lang="zh-CN" altLang="en-US" sz="1300" kern="1200" dirty="0">
            <a:latin typeface="+mj-ea"/>
            <a:ea typeface="+mj-ea"/>
          </a:endParaRPr>
        </a:p>
      </dsp:txBody>
      <dsp:txXfrm>
        <a:off x="4374763" y="1690598"/>
        <a:ext cx="1408092" cy="682803"/>
      </dsp:txXfrm>
    </dsp:sp>
    <dsp:sp modelId="{1F96EDFC-CA3D-4D54-A228-49DD02A85A90}">
      <dsp:nvSpPr>
        <dsp:cNvPr id="0" name=""/>
        <dsp:cNvSpPr/>
      </dsp:nvSpPr>
      <dsp:spPr>
        <a:xfrm rot="3310531">
          <a:off x="3555378" y="2432979"/>
          <a:ext cx="10160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16052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038003" y="2423639"/>
        <a:ext cx="50802" cy="50802"/>
      </dsp:txXfrm>
    </dsp:sp>
    <dsp:sp modelId="{33BA3865-9119-42F1-926A-74FCE8F73696}">
      <dsp:nvSpPr>
        <dsp:cNvPr id="0" name=""/>
        <dsp:cNvSpPr/>
      </dsp:nvSpPr>
      <dsp:spPr>
        <a:xfrm>
          <a:off x="4353520" y="2503437"/>
          <a:ext cx="1450578" cy="7252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j-ea"/>
              <a:ea typeface="+mj-ea"/>
            </a:rPr>
            <a:t>按</a:t>
          </a:r>
          <a:r>
            <a:rPr lang="en-US" altLang="zh-CN" sz="1300" kern="1200" dirty="0">
              <a:latin typeface="+mj-ea"/>
              <a:ea typeface="+mj-ea"/>
            </a:rPr>
            <a:t>loss</a:t>
          </a:r>
          <a:r>
            <a:rPr lang="zh-CN" altLang="en-US" sz="1300" kern="1200" dirty="0">
              <a:latin typeface="+mj-ea"/>
              <a:ea typeface="+mj-ea"/>
            </a:rPr>
            <a:t>对</a:t>
          </a:r>
          <a:r>
            <a:rPr lang="en-US" altLang="zh-CN" sz="1300" kern="1200" dirty="0">
              <a:latin typeface="+mj-ea"/>
              <a:ea typeface="+mj-ea"/>
            </a:rPr>
            <a:t>proposals</a:t>
          </a:r>
          <a:r>
            <a:rPr lang="zh-CN" altLang="en-US" sz="1300" kern="1200" dirty="0">
              <a:latin typeface="+mj-ea"/>
              <a:ea typeface="+mj-ea"/>
            </a:rPr>
            <a:t>进行贪心搜索</a:t>
          </a:r>
        </a:p>
      </dsp:txBody>
      <dsp:txXfrm>
        <a:off x="4374763" y="2524680"/>
        <a:ext cx="1408092" cy="682803"/>
      </dsp:txXfrm>
    </dsp:sp>
    <dsp:sp modelId="{E19E4D49-A56D-4012-8438-753BD5A5B6BE}">
      <dsp:nvSpPr>
        <dsp:cNvPr id="0" name=""/>
        <dsp:cNvSpPr/>
      </dsp:nvSpPr>
      <dsp:spPr>
        <a:xfrm rot="4249260">
          <a:off x="1149498" y="2850020"/>
          <a:ext cx="176619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66194" y="16062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1988440" y="2821927"/>
        <a:ext cx="88309" cy="88309"/>
      </dsp:txXfrm>
    </dsp:sp>
    <dsp:sp modelId="{E97CEA5B-5815-4790-8939-EAB21ED1BF6E}">
      <dsp:nvSpPr>
        <dsp:cNvPr id="0" name=""/>
        <dsp:cNvSpPr/>
      </dsp:nvSpPr>
      <dsp:spPr>
        <a:xfrm>
          <a:off x="2322710" y="3337520"/>
          <a:ext cx="1450578" cy="7252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latin typeface="+mj-ea"/>
              <a:ea typeface="+mj-ea"/>
            </a:rPr>
            <a:t>时域跟踪</a:t>
          </a:r>
        </a:p>
      </dsp:txBody>
      <dsp:txXfrm>
        <a:off x="2343953" y="3358763"/>
        <a:ext cx="1408092" cy="682803"/>
      </dsp:txXfrm>
    </dsp:sp>
    <dsp:sp modelId="{0E3BB603-0D1C-451A-8999-B3684581A2AC}">
      <dsp:nvSpPr>
        <dsp:cNvPr id="0" name=""/>
        <dsp:cNvSpPr/>
      </dsp:nvSpPr>
      <dsp:spPr>
        <a:xfrm>
          <a:off x="3773289" y="3684102"/>
          <a:ext cx="5802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0231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048898" y="3685659"/>
        <a:ext cx="29011" cy="29011"/>
      </dsp:txXfrm>
    </dsp:sp>
    <dsp:sp modelId="{C03E8638-03CA-47C9-A831-D7687B711181}">
      <dsp:nvSpPr>
        <dsp:cNvPr id="0" name=""/>
        <dsp:cNvSpPr/>
      </dsp:nvSpPr>
      <dsp:spPr>
        <a:xfrm>
          <a:off x="4353520" y="3337520"/>
          <a:ext cx="1450578" cy="7252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j-ea"/>
              <a:ea typeface="+mj-ea"/>
            </a:rPr>
            <a:t>可通过二部图匹配算法（匈牙利算法、</a:t>
          </a:r>
          <a:r>
            <a:rPr lang="en-US" altLang="zh-CN" sz="1300" kern="1200" dirty="0">
              <a:latin typeface="+mj-ea"/>
              <a:ea typeface="+mj-ea"/>
            </a:rPr>
            <a:t>KM</a:t>
          </a:r>
          <a:r>
            <a:rPr lang="zh-CN" altLang="en-US" sz="1300" kern="1200" dirty="0">
              <a:latin typeface="+mj-ea"/>
              <a:ea typeface="+mj-ea"/>
            </a:rPr>
            <a:t>算法解决）</a:t>
          </a:r>
        </a:p>
      </dsp:txBody>
      <dsp:txXfrm>
        <a:off x="4374763" y="3358763"/>
        <a:ext cx="1408092" cy="682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0EE1D-CCA9-4D3C-B1E1-A7F1707970EA}">
      <dsp:nvSpPr>
        <dsp:cNvPr id="0" name=""/>
        <dsp:cNvSpPr/>
      </dsp:nvSpPr>
      <dsp:spPr>
        <a:xfrm>
          <a:off x="89929" y="2000561"/>
          <a:ext cx="1738377" cy="8691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>
              <a:latin typeface="+mj-ea"/>
              <a:ea typeface="+mj-ea"/>
              <a:cs typeface="+mn-cs"/>
            </a:rPr>
            <a:t>方案一</a:t>
          </a:r>
          <a:endParaRPr lang="zh-CN" altLang="en-US" sz="3200" b="1" kern="1200" dirty="0">
            <a:latin typeface="+mj-ea"/>
            <a:ea typeface="+mj-ea"/>
            <a:cs typeface="+mn-cs"/>
          </a:endParaRPr>
        </a:p>
      </dsp:txBody>
      <dsp:txXfrm>
        <a:off x="115387" y="2026019"/>
        <a:ext cx="1687461" cy="818272"/>
      </dsp:txXfrm>
    </dsp:sp>
    <dsp:sp modelId="{89E2842B-DC95-4974-9333-49A936683036}">
      <dsp:nvSpPr>
        <dsp:cNvPr id="0" name=""/>
        <dsp:cNvSpPr/>
      </dsp:nvSpPr>
      <dsp:spPr>
        <a:xfrm rot="17350740">
          <a:off x="1117676" y="1419526"/>
          <a:ext cx="211661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16613" y="16062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>
            <a:latin typeface="+mj-ea"/>
            <a:ea typeface="+mj-ea"/>
          </a:endParaRPr>
        </a:p>
      </dsp:txBody>
      <dsp:txXfrm>
        <a:off x="2123067" y="1382673"/>
        <a:ext cx="105830" cy="105830"/>
      </dsp:txXfrm>
    </dsp:sp>
    <dsp:sp modelId="{A835FB1E-AF66-421A-A047-D9015D6228E3}">
      <dsp:nvSpPr>
        <dsp:cNvPr id="0" name=""/>
        <dsp:cNvSpPr/>
      </dsp:nvSpPr>
      <dsp:spPr>
        <a:xfrm>
          <a:off x="2523658" y="1426"/>
          <a:ext cx="1738377" cy="8691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+mj-ea"/>
              <a:ea typeface="+mj-ea"/>
            </a:rPr>
            <a:t>单视角连接</a:t>
          </a:r>
        </a:p>
      </dsp:txBody>
      <dsp:txXfrm>
        <a:off x="2549116" y="26884"/>
        <a:ext cx="1687461" cy="818272"/>
      </dsp:txXfrm>
    </dsp:sp>
    <dsp:sp modelId="{56EEBA27-830B-4893-9DB1-57C22EAA69BB}">
      <dsp:nvSpPr>
        <dsp:cNvPr id="0" name=""/>
        <dsp:cNvSpPr/>
      </dsp:nvSpPr>
      <dsp:spPr>
        <a:xfrm>
          <a:off x="4262035" y="419959"/>
          <a:ext cx="69535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95351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592327" y="418637"/>
        <a:ext cx="34767" cy="34767"/>
      </dsp:txXfrm>
    </dsp:sp>
    <dsp:sp modelId="{CCB836C9-F767-476D-8F74-21A7B902FBCF}">
      <dsp:nvSpPr>
        <dsp:cNvPr id="0" name=""/>
        <dsp:cNvSpPr/>
      </dsp:nvSpPr>
      <dsp:spPr>
        <a:xfrm>
          <a:off x="4957386" y="1426"/>
          <a:ext cx="1738377" cy="8691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+mn-lt"/>
              <a:ea typeface="+mj-ea"/>
            </a:rPr>
            <a:t>ClusterPersons2D()</a:t>
          </a:r>
          <a:endParaRPr lang="zh-CN" altLang="en-US" sz="1100" kern="1200" dirty="0">
            <a:latin typeface="+mn-lt"/>
            <a:ea typeface="+mj-ea"/>
          </a:endParaRPr>
        </a:p>
      </dsp:txBody>
      <dsp:txXfrm>
        <a:off x="4982844" y="26884"/>
        <a:ext cx="1687461" cy="818272"/>
      </dsp:txXfrm>
    </dsp:sp>
    <dsp:sp modelId="{1C2C8E78-5D07-4026-B24A-6D331C1F4297}">
      <dsp:nvSpPr>
        <dsp:cNvPr id="0" name=""/>
        <dsp:cNvSpPr/>
      </dsp:nvSpPr>
      <dsp:spPr>
        <a:xfrm>
          <a:off x="1828307" y="2419093"/>
          <a:ext cx="69535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95351" y="16062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2158598" y="2417771"/>
        <a:ext cx="34767" cy="34767"/>
      </dsp:txXfrm>
    </dsp:sp>
    <dsp:sp modelId="{AF5A3C84-624E-4B4C-BF0F-78632763681C}">
      <dsp:nvSpPr>
        <dsp:cNvPr id="0" name=""/>
        <dsp:cNvSpPr/>
      </dsp:nvSpPr>
      <dsp:spPr>
        <a:xfrm>
          <a:off x="2523658" y="2000561"/>
          <a:ext cx="1738377" cy="8691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+mj-ea"/>
              <a:ea typeface="+mj-ea"/>
            </a:rPr>
            <a:t>多视角连接</a:t>
          </a:r>
        </a:p>
      </dsp:txBody>
      <dsp:txXfrm>
        <a:off x="2549116" y="2026019"/>
        <a:ext cx="1687461" cy="818272"/>
      </dsp:txXfrm>
    </dsp:sp>
    <dsp:sp modelId="{F8C71D05-9A21-41AD-9C1D-01533E40BC35}">
      <dsp:nvSpPr>
        <dsp:cNvPr id="0" name=""/>
        <dsp:cNvSpPr/>
      </dsp:nvSpPr>
      <dsp:spPr>
        <a:xfrm rot="18289469">
          <a:off x="4000891" y="1919309"/>
          <a:ext cx="121764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17640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579270" y="1904930"/>
        <a:ext cx="60882" cy="60882"/>
      </dsp:txXfrm>
    </dsp:sp>
    <dsp:sp modelId="{CCAC256B-DF50-4172-BA07-000216BA6EF2}">
      <dsp:nvSpPr>
        <dsp:cNvPr id="0" name=""/>
        <dsp:cNvSpPr/>
      </dsp:nvSpPr>
      <dsp:spPr>
        <a:xfrm>
          <a:off x="4957386" y="1000993"/>
          <a:ext cx="1738377" cy="8691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 err="1">
              <a:latin typeface="+mj-ea"/>
              <a:ea typeface="+mj-ea"/>
            </a:rPr>
            <a:t>ProposlaCollocation</a:t>
          </a:r>
          <a:r>
            <a:rPr lang="en-US" altLang="zh-CN" sz="1100" kern="1200" dirty="0">
              <a:latin typeface="+mj-ea"/>
              <a:ea typeface="+mj-ea"/>
            </a:rPr>
            <a:t>()</a:t>
          </a:r>
          <a:endParaRPr lang="zh-CN" altLang="en-US" sz="1100" kern="1200" dirty="0">
            <a:latin typeface="+mj-ea"/>
            <a:ea typeface="+mj-ea"/>
          </a:endParaRPr>
        </a:p>
      </dsp:txBody>
      <dsp:txXfrm>
        <a:off x="4982844" y="1026451"/>
        <a:ext cx="1687461" cy="818272"/>
      </dsp:txXfrm>
    </dsp:sp>
    <dsp:sp modelId="{ABA99EC5-AF63-44C3-B8CD-F1A1FB8D50E4}">
      <dsp:nvSpPr>
        <dsp:cNvPr id="0" name=""/>
        <dsp:cNvSpPr/>
      </dsp:nvSpPr>
      <dsp:spPr>
        <a:xfrm>
          <a:off x="4262035" y="2419093"/>
          <a:ext cx="69535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95351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592327" y="2417771"/>
        <a:ext cx="34767" cy="34767"/>
      </dsp:txXfrm>
    </dsp:sp>
    <dsp:sp modelId="{F083CEAE-9AE1-45B1-B756-496003A4E24E}">
      <dsp:nvSpPr>
        <dsp:cNvPr id="0" name=""/>
        <dsp:cNvSpPr/>
      </dsp:nvSpPr>
      <dsp:spPr>
        <a:xfrm>
          <a:off x="4957386" y="2000561"/>
          <a:ext cx="1738377" cy="8691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 err="1">
              <a:latin typeface="+mj-ea"/>
              <a:ea typeface="+mj-ea"/>
            </a:rPr>
            <a:t>CalcProposalLoss</a:t>
          </a:r>
          <a:r>
            <a:rPr lang="en-US" altLang="en-US" sz="1100" kern="1200" dirty="0">
              <a:latin typeface="+mj-ea"/>
              <a:ea typeface="+mj-ea"/>
            </a:rPr>
            <a:t>(const int&amp; </a:t>
          </a:r>
          <a:r>
            <a:rPr lang="en-US" altLang="en-US" sz="1100" kern="1200" dirty="0" err="1">
              <a:latin typeface="+mj-ea"/>
              <a:ea typeface="+mj-ea"/>
            </a:rPr>
            <a:t>personProposalIdx</a:t>
          </a:r>
          <a:r>
            <a:rPr lang="en-US" altLang="en-US" sz="1100" kern="1200" dirty="0">
              <a:latin typeface="+mj-ea"/>
              <a:ea typeface="+mj-ea"/>
            </a:rPr>
            <a:t>)</a:t>
          </a:r>
          <a:endParaRPr lang="zh-CN" altLang="en-US" sz="1100" kern="1200" dirty="0">
            <a:latin typeface="+mj-ea"/>
            <a:ea typeface="+mj-ea"/>
          </a:endParaRPr>
        </a:p>
      </dsp:txBody>
      <dsp:txXfrm>
        <a:off x="4982844" y="2026019"/>
        <a:ext cx="1687461" cy="818272"/>
      </dsp:txXfrm>
    </dsp:sp>
    <dsp:sp modelId="{1F96EDFC-CA3D-4D54-A228-49DD02A85A90}">
      <dsp:nvSpPr>
        <dsp:cNvPr id="0" name=""/>
        <dsp:cNvSpPr/>
      </dsp:nvSpPr>
      <dsp:spPr>
        <a:xfrm rot="3310531">
          <a:off x="4000891" y="2918877"/>
          <a:ext cx="121764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17640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579270" y="2904498"/>
        <a:ext cx="60882" cy="60882"/>
      </dsp:txXfrm>
    </dsp:sp>
    <dsp:sp modelId="{33BA3865-9119-42F1-926A-74FCE8F73696}">
      <dsp:nvSpPr>
        <dsp:cNvPr id="0" name=""/>
        <dsp:cNvSpPr/>
      </dsp:nvSpPr>
      <dsp:spPr>
        <a:xfrm>
          <a:off x="4957386" y="3000128"/>
          <a:ext cx="1738377" cy="8691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+mj-ea"/>
              <a:ea typeface="+mj-ea"/>
            </a:rPr>
            <a:t>ClusterPersons3D()</a:t>
          </a:r>
          <a:endParaRPr lang="zh-CN" altLang="en-US" sz="1100" kern="1200" dirty="0">
            <a:latin typeface="+mj-ea"/>
            <a:ea typeface="+mj-ea"/>
          </a:endParaRPr>
        </a:p>
      </dsp:txBody>
      <dsp:txXfrm>
        <a:off x="4982844" y="3025586"/>
        <a:ext cx="1687461" cy="818272"/>
      </dsp:txXfrm>
    </dsp:sp>
    <dsp:sp modelId="{E19E4D49-A56D-4012-8438-753BD5A5B6BE}">
      <dsp:nvSpPr>
        <dsp:cNvPr id="0" name=""/>
        <dsp:cNvSpPr/>
      </dsp:nvSpPr>
      <dsp:spPr>
        <a:xfrm rot="4249260">
          <a:off x="1117676" y="3418660"/>
          <a:ext cx="211661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16613" y="16062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>
            <a:latin typeface="+mj-ea"/>
            <a:ea typeface="+mj-ea"/>
          </a:endParaRPr>
        </a:p>
      </dsp:txBody>
      <dsp:txXfrm>
        <a:off x="2123067" y="3381807"/>
        <a:ext cx="105830" cy="105830"/>
      </dsp:txXfrm>
    </dsp:sp>
    <dsp:sp modelId="{E97CEA5B-5815-4790-8939-EAB21ED1BF6E}">
      <dsp:nvSpPr>
        <dsp:cNvPr id="0" name=""/>
        <dsp:cNvSpPr/>
      </dsp:nvSpPr>
      <dsp:spPr>
        <a:xfrm>
          <a:off x="2523658" y="3999695"/>
          <a:ext cx="1738377" cy="8691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latin typeface="+mj-ea"/>
              <a:ea typeface="+mj-ea"/>
            </a:rPr>
            <a:t>时域跟踪</a:t>
          </a:r>
        </a:p>
      </dsp:txBody>
      <dsp:txXfrm>
        <a:off x="2549116" y="4025153"/>
        <a:ext cx="1687461" cy="818272"/>
      </dsp:txXfrm>
    </dsp:sp>
    <dsp:sp modelId="{0E3BB603-0D1C-451A-8999-B3684581A2AC}">
      <dsp:nvSpPr>
        <dsp:cNvPr id="0" name=""/>
        <dsp:cNvSpPr/>
      </dsp:nvSpPr>
      <dsp:spPr>
        <a:xfrm>
          <a:off x="4262035" y="4418227"/>
          <a:ext cx="69535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95351" y="16062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+mj-ea"/>
            <a:ea typeface="+mj-ea"/>
          </a:endParaRPr>
        </a:p>
      </dsp:txBody>
      <dsp:txXfrm>
        <a:off x="4592327" y="4416905"/>
        <a:ext cx="34767" cy="34767"/>
      </dsp:txXfrm>
    </dsp:sp>
    <dsp:sp modelId="{C03E8638-03CA-47C9-A831-D7687B711181}">
      <dsp:nvSpPr>
        <dsp:cNvPr id="0" name=""/>
        <dsp:cNvSpPr/>
      </dsp:nvSpPr>
      <dsp:spPr>
        <a:xfrm>
          <a:off x="4957386" y="3999695"/>
          <a:ext cx="1738377" cy="8691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+mj-ea"/>
              <a:ea typeface="+mj-ea"/>
            </a:rPr>
            <a:t>示例代码中未包括此部分</a:t>
          </a:r>
        </a:p>
      </dsp:txBody>
      <dsp:txXfrm>
        <a:off x="4982844" y="4025153"/>
        <a:ext cx="1687461" cy="818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E7487-F871-49F5-9017-880E05D18F5A}">
      <dsp:nvSpPr>
        <dsp:cNvPr id="0" name=""/>
        <dsp:cNvSpPr/>
      </dsp:nvSpPr>
      <dsp:spPr>
        <a:xfrm>
          <a:off x="1259840" y="0"/>
          <a:ext cx="1463040" cy="81280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方案一</a:t>
          </a:r>
        </a:p>
      </dsp:txBody>
      <dsp:txXfrm>
        <a:off x="1283646" y="23806"/>
        <a:ext cx="1415428" cy="765188"/>
      </dsp:txXfrm>
    </dsp:sp>
    <dsp:sp modelId="{539BF16D-EAD4-4200-9CCB-83CADE4810AA}">
      <dsp:nvSpPr>
        <dsp:cNvPr id="0" name=""/>
        <dsp:cNvSpPr/>
      </dsp:nvSpPr>
      <dsp:spPr>
        <a:xfrm>
          <a:off x="3373120" y="0"/>
          <a:ext cx="1463040" cy="81280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新方案</a:t>
          </a:r>
        </a:p>
      </dsp:txBody>
      <dsp:txXfrm>
        <a:off x="3396926" y="23806"/>
        <a:ext cx="1415428" cy="765188"/>
      </dsp:txXfrm>
    </dsp:sp>
    <dsp:sp modelId="{21F12912-77DD-4EDA-8076-ED7A1FFB3FD3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75BD3-44AE-431B-9B92-A05D20A382B5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08A40-0DBA-4821-B0BE-1CF2291D0E46}">
      <dsp:nvSpPr>
        <dsp:cNvPr id="0" name=""/>
        <dsp:cNvSpPr/>
      </dsp:nvSpPr>
      <dsp:spPr>
        <a:xfrm>
          <a:off x="3373120" y="2129536"/>
          <a:ext cx="1463040" cy="104038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Joint Level</a:t>
          </a:r>
          <a:endParaRPr lang="zh-CN" altLang="en-US" sz="1900" kern="1200" dirty="0"/>
        </a:p>
      </dsp:txBody>
      <dsp:txXfrm>
        <a:off x="3423907" y="2180323"/>
        <a:ext cx="1361466" cy="938810"/>
      </dsp:txXfrm>
    </dsp:sp>
    <dsp:sp modelId="{53EC2576-588C-4850-A3A4-70E8502C5777}">
      <dsp:nvSpPr>
        <dsp:cNvPr id="0" name=""/>
        <dsp:cNvSpPr/>
      </dsp:nvSpPr>
      <dsp:spPr>
        <a:xfrm>
          <a:off x="3373120" y="1040383"/>
          <a:ext cx="1463040" cy="104038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Able to Time Tracking</a:t>
          </a:r>
          <a:endParaRPr lang="zh-CN" altLang="en-US" sz="1900" kern="1200" dirty="0"/>
        </a:p>
      </dsp:txBody>
      <dsp:txXfrm>
        <a:off x="3423907" y="1091170"/>
        <a:ext cx="1361466" cy="938810"/>
      </dsp:txXfrm>
    </dsp:sp>
    <dsp:sp modelId="{ACDBB6B3-DFF8-40BB-B862-C08C58554820}">
      <dsp:nvSpPr>
        <dsp:cNvPr id="0" name=""/>
        <dsp:cNvSpPr/>
      </dsp:nvSpPr>
      <dsp:spPr>
        <a:xfrm>
          <a:off x="1259840" y="2129536"/>
          <a:ext cx="1463040" cy="104038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Person Level</a:t>
          </a:r>
          <a:endParaRPr lang="zh-CN" altLang="en-US" sz="1900" kern="1200" dirty="0"/>
        </a:p>
      </dsp:txBody>
      <dsp:txXfrm>
        <a:off x="1310627" y="2180323"/>
        <a:ext cx="1361466" cy="938810"/>
      </dsp:txXfrm>
    </dsp:sp>
    <dsp:sp modelId="{86ED425B-F4E3-42AC-B615-950013E040D3}">
      <dsp:nvSpPr>
        <dsp:cNvPr id="0" name=""/>
        <dsp:cNvSpPr/>
      </dsp:nvSpPr>
      <dsp:spPr>
        <a:xfrm>
          <a:off x="1259840" y="1040383"/>
          <a:ext cx="1463040" cy="104038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Lack of Time Tracking</a:t>
          </a:r>
          <a:endParaRPr lang="zh-CN" altLang="en-US" sz="1900" kern="1200" dirty="0"/>
        </a:p>
      </dsp:txBody>
      <dsp:txXfrm>
        <a:off x="1310627" y="1091170"/>
        <a:ext cx="1361466" cy="9388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A34A6-A2F4-4E65-AE4F-6ADE71B12B48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新方案</a:t>
          </a:r>
        </a:p>
      </dsp:txBody>
      <dsp:txXfrm>
        <a:off x="25068" y="1654637"/>
        <a:ext cx="1556412" cy="754725"/>
      </dsp:txXfrm>
    </dsp:sp>
    <dsp:sp modelId="{DDB52C7C-095A-4A12-80D6-F81BA01136ED}">
      <dsp:nvSpPr>
        <dsp:cNvPr id="0" name=""/>
        <dsp:cNvSpPr/>
      </dsp:nvSpPr>
      <dsp:spPr>
        <a:xfrm rot="19457599">
          <a:off x="1530725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05891" y="1781769"/>
        <a:ext cx="39491" cy="39491"/>
      </dsp:txXfrm>
    </dsp:sp>
    <dsp:sp modelId="{EEFB4042-06F2-4E3C-B6F9-63344EFABDAB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Cross View</a:t>
          </a:r>
          <a:endParaRPr lang="zh-CN" altLang="en-US" sz="2700" kern="1200" dirty="0"/>
        </a:p>
      </dsp:txBody>
      <dsp:txXfrm>
        <a:off x="2269793" y="1193666"/>
        <a:ext cx="1556412" cy="754725"/>
      </dsp:txXfrm>
    </dsp:sp>
    <dsp:sp modelId="{743D2434-3692-47B6-BA54-923C72FB608E}">
      <dsp:nvSpPr>
        <dsp:cNvPr id="0" name=""/>
        <dsp:cNvSpPr/>
      </dsp:nvSpPr>
      <dsp:spPr>
        <a:xfrm>
          <a:off x="3849687" y="1553275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154328" y="1554995"/>
        <a:ext cx="32067" cy="32067"/>
      </dsp:txXfrm>
    </dsp:sp>
    <dsp:sp modelId="{0072111A-E0AD-46E7-A514-3059CFA14F1D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贪心搜索</a:t>
          </a:r>
        </a:p>
      </dsp:txBody>
      <dsp:txXfrm>
        <a:off x="4514518" y="1193666"/>
        <a:ext cx="1556412" cy="754725"/>
      </dsp:txXfrm>
    </dsp:sp>
    <dsp:sp modelId="{58AEA914-DD25-44FA-BC54-9B04F8773A4C}">
      <dsp:nvSpPr>
        <dsp:cNvPr id="0" name=""/>
        <dsp:cNvSpPr/>
      </dsp:nvSpPr>
      <dsp:spPr>
        <a:xfrm rot="2142401">
          <a:off x="1530725" y="224473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05891" y="2242739"/>
        <a:ext cx="39491" cy="39491"/>
      </dsp:txXfrm>
    </dsp:sp>
    <dsp:sp modelId="{4E46E3BC-4276-48A8-B701-0AA0F9A3FDE4}">
      <dsp:nvSpPr>
        <dsp:cNvPr id="0" name=""/>
        <dsp:cNvSpPr/>
      </dsp:nvSpPr>
      <dsp:spPr>
        <a:xfrm>
          <a:off x="2246312" y="2092126"/>
          <a:ext cx="1603374" cy="8016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Time Tracking</a:t>
          </a:r>
          <a:endParaRPr lang="zh-CN" altLang="en-US" sz="2700" kern="1200" dirty="0"/>
        </a:p>
      </dsp:txBody>
      <dsp:txXfrm>
        <a:off x="2269793" y="2115607"/>
        <a:ext cx="1556412" cy="754725"/>
      </dsp:txXfrm>
    </dsp:sp>
    <dsp:sp modelId="{8C620D19-18A7-4003-844D-F6E2AADA7455}">
      <dsp:nvSpPr>
        <dsp:cNvPr id="0" name=""/>
        <dsp:cNvSpPr/>
      </dsp:nvSpPr>
      <dsp:spPr>
        <a:xfrm>
          <a:off x="3849687" y="247521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154328" y="2476936"/>
        <a:ext cx="32067" cy="32067"/>
      </dsp:txXfrm>
    </dsp:sp>
    <dsp:sp modelId="{E7FA85AF-8B89-4B73-86BF-82F733B14AE7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费用流</a:t>
          </a:r>
        </a:p>
      </dsp:txBody>
      <dsp:txXfrm>
        <a:off x="4514518" y="2115607"/>
        <a:ext cx="1556412" cy="754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B1DC3-FBD4-4A22-A5EF-48A0AA2A1BF4}">
      <dsp:nvSpPr>
        <dsp:cNvPr id="0" name=""/>
        <dsp:cNvSpPr/>
      </dsp:nvSpPr>
      <dsp:spPr>
        <a:xfrm>
          <a:off x="0" y="203199"/>
          <a:ext cx="3657600" cy="3657600"/>
        </a:xfrm>
        <a:prstGeom prst="pie">
          <a:avLst>
            <a:gd name="adj1" fmla="val 5400000"/>
            <a:gd name="adj2" fmla="val 16200000"/>
          </a:avLst>
        </a:prstGeom>
        <a:solidFill>
          <a:srgbClr val="8000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25C32-3B33-4A3B-AE73-6917A3419F0F}">
      <dsp:nvSpPr>
        <dsp:cNvPr id="0" name=""/>
        <dsp:cNvSpPr/>
      </dsp:nvSpPr>
      <dsp:spPr>
        <a:xfrm>
          <a:off x="1828800" y="203199"/>
          <a:ext cx="4267200" cy="36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EpiLoss</a:t>
          </a:r>
          <a:endParaRPr lang="zh-CN" altLang="en-US" sz="3400" kern="1200" dirty="0"/>
        </a:p>
      </dsp:txBody>
      <dsp:txXfrm>
        <a:off x="1828800" y="203199"/>
        <a:ext cx="2133600" cy="1737360"/>
      </dsp:txXfrm>
    </dsp:sp>
    <dsp:sp modelId="{44FFCDA3-EF28-4041-B365-71BBED2E45AD}">
      <dsp:nvSpPr>
        <dsp:cNvPr id="0" name=""/>
        <dsp:cNvSpPr/>
      </dsp:nvSpPr>
      <dsp:spPr>
        <a:xfrm>
          <a:off x="960120" y="1940560"/>
          <a:ext cx="1737360" cy="1737360"/>
        </a:xfrm>
        <a:prstGeom prst="pie">
          <a:avLst>
            <a:gd name="adj1" fmla="val 5400000"/>
            <a:gd name="adj2" fmla="val 16200000"/>
          </a:avLst>
        </a:prstGeom>
        <a:solidFill>
          <a:srgbClr val="8000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F26E4-B089-46B1-B749-0A75B769E792}">
      <dsp:nvSpPr>
        <dsp:cNvPr id="0" name=""/>
        <dsp:cNvSpPr/>
      </dsp:nvSpPr>
      <dsp:spPr>
        <a:xfrm>
          <a:off x="1828800" y="1940560"/>
          <a:ext cx="4267200" cy="17373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ViewLoss</a:t>
          </a:r>
          <a:endParaRPr lang="zh-CN" altLang="en-US" sz="3400" kern="1200" dirty="0"/>
        </a:p>
      </dsp:txBody>
      <dsp:txXfrm>
        <a:off x="1828800" y="1940560"/>
        <a:ext cx="2133600" cy="1737360"/>
      </dsp:txXfrm>
    </dsp:sp>
    <dsp:sp modelId="{16281B02-3219-4B07-B244-23D02560DC74}">
      <dsp:nvSpPr>
        <dsp:cNvPr id="0" name=""/>
        <dsp:cNvSpPr/>
      </dsp:nvSpPr>
      <dsp:spPr>
        <a:xfrm>
          <a:off x="3962400" y="203199"/>
          <a:ext cx="2133600" cy="173736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 err="1"/>
            <a:t>JointEpiEdges</a:t>
          </a:r>
          <a:endParaRPr lang="zh-CN" altLang="en-US" sz="1900" kern="1200" dirty="0"/>
        </a:p>
      </dsp:txBody>
      <dsp:txXfrm>
        <a:off x="3962400" y="203199"/>
        <a:ext cx="2133600" cy="1737360"/>
      </dsp:txXfrm>
    </dsp:sp>
    <dsp:sp modelId="{A48BC3C9-C1D2-4388-9EEC-6E79ACB05FA3}">
      <dsp:nvSpPr>
        <dsp:cNvPr id="0" name=""/>
        <dsp:cNvSpPr/>
      </dsp:nvSpPr>
      <dsp:spPr>
        <a:xfrm>
          <a:off x="3962400" y="1940560"/>
          <a:ext cx="2133600" cy="173736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900" kern="1200" dirty="0" err="1"/>
            <a:t>MathUtil</a:t>
          </a:r>
          <a:r>
            <a:rPr lang="en-US" altLang="en-US" sz="1900" kern="1200" dirty="0"/>
            <a:t>::</a:t>
          </a:r>
          <a:r>
            <a:rPr lang="en-US" altLang="en-US" sz="1900" kern="1200" dirty="0" err="1"/>
            <a:t>Welsch</a:t>
          </a:r>
          <a:endParaRPr lang="zh-CN" altLang="en-US" sz="1900" kern="1200" dirty="0"/>
        </a:p>
      </dsp:txBody>
      <dsp:txXfrm>
        <a:off x="3962400" y="1940560"/>
        <a:ext cx="2133600" cy="173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C857D-7002-42DF-BE37-2D492B1BAB12}" type="datetimeFigureOut">
              <a:rPr lang="zh-CN" altLang="en-US" smtClean="0"/>
              <a:t>2020/1/18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23AEA-7BBC-4DFE-8B53-CB72B1480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46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67870B-A8BC-4B7C-94AB-E17DF4DCC17D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66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3419872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286"/>
            <a:ext cx="9144000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323527" y="1844336"/>
            <a:ext cx="8353425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9pPr>
          </a:lstStyle>
          <a:p>
            <a:endParaRPr lang="zh-CN" altLang="en-US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299840" y="393305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571619542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32923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240536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1pPr>
            <a:lvl2pPr>
              <a:buClr>
                <a:srgbClr val="C00000"/>
              </a:buClr>
              <a:buSzPct val="8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527129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71757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070" y="66328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91562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124739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419853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4563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816414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725579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黑体" pitchFamily="49" charset="-122"/>
                <a:ea typeface="黑体" pitchFamily="49" charset="-122"/>
              </a:defRPr>
            </a:lvl1pPr>
            <a:lvl2pPr>
              <a:defRPr sz="2800">
                <a:latin typeface="黑体" pitchFamily="49" charset="-122"/>
                <a:ea typeface="黑体" pitchFamily="49" charset="-122"/>
              </a:defRPr>
            </a:lvl2pPr>
            <a:lvl3pPr>
              <a:defRPr sz="2400">
                <a:latin typeface="黑体" pitchFamily="49" charset="-122"/>
                <a:ea typeface="黑体" pitchFamily="49" charset="-122"/>
              </a:defRPr>
            </a:lvl3pPr>
            <a:lvl4pPr>
              <a:defRPr sz="2000">
                <a:latin typeface="黑体" pitchFamily="49" charset="-122"/>
                <a:ea typeface="黑体" pitchFamily="49" charset="-122"/>
              </a:defRPr>
            </a:lvl4pPr>
            <a:lvl5pPr>
              <a:defRPr sz="2000">
                <a:latin typeface="黑体" pitchFamily="49" charset="-122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62611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0109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  <a:pPr/>
              <a:t>2020/1/18</a:t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latin typeface="Arial Black" pitchFamily="34" charset="0"/>
                <a:ea typeface="宋体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391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49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itchFamily="2" charset="2"/>
        <a:buChar char="p"/>
        <a:defRPr sz="3200">
          <a:solidFill>
            <a:schemeClr val="tx1"/>
          </a:solidFill>
          <a:latin typeface="Courier New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Courier New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itchFamily="2" charset="2"/>
        <a:buChar char="p"/>
        <a:defRPr sz="2400">
          <a:solidFill>
            <a:schemeClr val="tx1"/>
          </a:solidFill>
          <a:latin typeface="Courier New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数据结构 大作业二答辩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                   三维人体姿态重建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itchFamily="2" charset="-122"/>
              <a:ea typeface="黑体"/>
              <a:cs typeface="Times New Roman" pitchFamily="18" charset="0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331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lang="zh-CN" altLang="en-US" sz="3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佴瑞乾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自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84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2018011716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2020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年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月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18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日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隶书" pitchFamily="49" charset="-122"/>
              <a:ea typeface="隶书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tabLst/>
              <a:defRPr/>
            </a:pP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黑体" pitchFamily="2" charset="-122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042876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20DB2-6F34-4298-B1A9-948F75C4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  <a:r>
              <a:rPr lang="zh-CN" altLang="en-US" dirty="0"/>
              <a:t>的计算</a:t>
            </a:r>
            <a:r>
              <a:rPr lang="en-US" altLang="zh-CN" dirty="0"/>
              <a:t>:</a:t>
            </a:r>
            <a:r>
              <a:rPr lang="zh-CN" altLang="en-US" dirty="0"/>
              <a:t>对极几何原理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E437FA1-43D8-4AB1-B1AE-C89D5F3D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C6FDEA9-3233-4F36-AB5E-C64DF743D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302915"/>
              </p:ext>
            </p:extLst>
          </p:nvPr>
        </p:nvGraphicFramePr>
        <p:xfrm>
          <a:off x="1236999" y="185753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8251915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C2666-7618-4002-AC15-E911BC53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费用流实现时域跟踪</a:t>
            </a:r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FEE31A0-951B-49BC-99D8-B4050D22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7CE17E-902A-48FC-89FA-40F3E9E65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" b="23874"/>
          <a:stretch/>
        </p:blipFill>
        <p:spPr>
          <a:xfrm>
            <a:off x="1180123" y="1570649"/>
            <a:ext cx="7446474" cy="52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4639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E5341-BC01-4F5A-B897-5D3FC616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费用流实现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边的存储</a:t>
            </a:r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04C24A5-D8C6-4BA5-94B1-289642D6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4665D3-43D1-4F0F-BEFC-B3FED5129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91" y="2566455"/>
            <a:ext cx="7302322" cy="17942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BB2542-25E5-4091-B842-A89157CB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91" y="4468690"/>
            <a:ext cx="6961429" cy="13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25241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C1CC2-7BAE-43ED-A343-F761294E6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费用流的实现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SPFA</a:t>
            </a:r>
            <a:r>
              <a:rPr lang="zh-CN" altLang="en-US" dirty="0"/>
              <a:t>算法：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队列保存待优化的节点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优化时取出队首节点</a:t>
            </a:r>
            <a:r>
              <a:rPr lang="en-US" altLang="zh-CN" dirty="0"/>
              <a:t>U</a:t>
            </a:r>
            <a:r>
              <a:rPr lang="zh-CN" altLang="en-US" dirty="0"/>
              <a:t>，用</a:t>
            </a:r>
            <a:r>
              <a:rPr lang="en-US" altLang="zh-CN" dirty="0"/>
              <a:t>U</a:t>
            </a:r>
            <a:r>
              <a:rPr lang="zh-CN" altLang="en-US" dirty="0"/>
              <a:t>的当前最短路径估计值对离开</a:t>
            </a:r>
            <a:r>
              <a:rPr lang="en-US" altLang="zh-CN" dirty="0"/>
              <a:t>U</a:t>
            </a:r>
            <a:r>
              <a:rPr lang="zh-CN" altLang="en-US" dirty="0"/>
              <a:t>指向的节点</a:t>
            </a:r>
            <a:r>
              <a:rPr lang="en-US" altLang="zh-CN" dirty="0"/>
              <a:t>V</a:t>
            </a:r>
            <a:r>
              <a:rPr lang="zh-CN" altLang="en-US" dirty="0"/>
              <a:t>进行松弛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若</a:t>
            </a:r>
            <a:r>
              <a:rPr lang="en-US" altLang="zh-CN" dirty="0"/>
              <a:t>V</a:t>
            </a:r>
            <a:r>
              <a:rPr lang="zh-CN" altLang="en-US" dirty="0"/>
              <a:t>最短路径估计值有所调整且</a:t>
            </a:r>
            <a:r>
              <a:rPr lang="en-US" altLang="zh-CN" dirty="0"/>
              <a:t>V</a:t>
            </a:r>
            <a:r>
              <a:rPr lang="zh-CN" altLang="en-US" dirty="0"/>
              <a:t>不在队中，</a:t>
            </a:r>
            <a:r>
              <a:rPr lang="en-US" altLang="zh-CN" dirty="0"/>
              <a:t>V</a:t>
            </a:r>
            <a:r>
              <a:rPr lang="zh-CN" altLang="en-US" dirty="0"/>
              <a:t>入队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直到队空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 err="1"/>
              <a:t>flo</a:t>
            </a:r>
            <a:r>
              <a:rPr lang="zh-CN" altLang="en-US" dirty="0"/>
              <a:t>存储当前路径流量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D75DD4A-72C9-44C5-8816-08627B91D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</p:spTree>
    <p:extLst>
      <p:ext uri="{BB962C8B-B14F-4D97-AF65-F5344CB8AC3E}">
        <p14:creationId xmlns:p14="http://schemas.microsoft.com/office/powerpoint/2010/main" val="293395585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55D22C3-B0C1-4267-92B8-9037DBA2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0FD60ED-BE14-4087-B890-440F48BF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96975"/>
            <a:ext cx="7924800" cy="4968875"/>
          </a:xfrm>
        </p:spPr>
        <p:txBody>
          <a:bodyPr/>
          <a:lstStyle/>
          <a:p>
            <a:r>
              <a:rPr lang="zh-CN" altLang="en-US" dirty="0"/>
              <a:t>费用流的实现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更新正向边和负向边的</a:t>
            </a:r>
            <a:r>
              <a:rPr lang="en-US" altLang="zh-CN" dirty="0"/>
              <a:t>Capacity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080089-3415-4B46-98F7-35446EB2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65" y="2585406"/>
            <a:ext cx="6208024" cy="273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3772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55D22C3-B0C1-4267-92B8-9037DBA2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0FD60ED-BE14-4087-B890-440F48BF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96975"/>
            <a:ext cx="7924800" cy="4968875"/>
          </a:xfrm>
        </p:spPr>
        <p:txBody>
          <a:bodyPr/>
          <a:lstStyle/>
          <a:p>
            <a:r>
              <a:rPr lang="zh-CN" altLang="en-US" dirty="0"/>
              <a:t>方案完善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/>
              <a:t>备选方案</a:t>
            </a:r>
            <a:r>
              <a:rPr lang="en-US" altLang="zh-CN" dirty="0"/>
              <a:t>:Naïve </a:t>
            </a:r>
            <a:r>
              <a:rPr lang="en-US" altLang="zh-CN" dirty="0" err="1"/>
              <a:t>TimeTracking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将上一帧的三维人重投影到各个视角，选取这一帧该视角下最近的同类关键点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当三维计算误差较大时使用备选方案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/>
              <a:t>最终实现</a:t>
            </a:r>
            <a:r>
              <a:rPr lang="en-US" altLang="zh-CN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两方案同时进行，最后对生成结果进行打分，采纳分数较高者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设置分数下限，低于下限则重新构造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134139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9D8B7D-75FA-41F7-B2FD-0C0E8162C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识别结果更加准确，错点情况减少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C1A7AD5-436B-4F70-9C7D-BFEA9A59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新方案效果分析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CFAC08-10F5-446D-8563-581629AE3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61" y="1891323"/>
            <a:ext cx="4334244" cy="2172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4BF949-662E-401E-B7AD-0D588388F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59" y="4380478"/>
            <a:ext cx="4334243" cy="217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1708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F2924-C53A-42F1-97A5-187C3CB14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实现了时域跟踪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F674CFC-939E-4CD5-834D-9BAC4B44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新方案效果分析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259915-599A-466C-860B-F79866DE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936"/>
            <a:ext cx="9144000" cy="45838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D92566-DA2C-45BE-87FC-52776FB70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359"/>
            <a:ext cx="9144000" cy="45838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9347B6-B032-4CE2-A4A5-A96E7AC71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6629"/>
            <a:ext cx="9144000" cy="45838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FF62EE-9514-4167-BA77-D13B28043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5994"/>
            <a:ext cx="9144000" cy="45838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8F43326-4D78-465C-B284-E5BD17178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5994"/>
            <a:ext cx="9144000" cy="45838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5C89AC-7E0D-4C85-BD91-A1A0C2787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5994"/>
            <a:ext cx="9144000" cy="45838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0D21DC0-FC93-457B-B185-2A9AB3A349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322"/>
            <a:ext cx="9144000" cy="458381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AFEB124-8512-41C2-BE23-610FBE322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015"/>
            <a:ext cx="9144000" cy="45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2126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79AE4-7E7A-4F2A-AF5B-AB7F997B7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新方案存在的问题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若某一帧出现丢点或者错点，后几帧也将重复相同的错误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方案完善</a:t>
            </a:r>
            <a:r>
              <a:rPr lang="en-US" altLang="zh-CN" dirty="0"/>
              <a:t>:</a:t>
            </a:r>
            <a:r>
              <a:rPr lang="zh-CN" altLang="en-US" dirty="0"/>
              <a:t>对构造结果进行打分，质量过低则重新构造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代价</a:t>
            </a:r>
            <a:r>
              <a:rPr lang="en-US" altLang="zh-CN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重新构造时会失去时域跟踪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会出现丢人情况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错点和丢点之间选择丢点</a:t>
            </a:r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FDA9C6F-C2F7-44D4-A3E4-68E6852D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新方案效果分析</a:t>
            </a:r>
          </a:p>
        </p:txBody>
      </p:sp>
    </p:spTree>
    <p:extLst>
      <p:ext uri="{BB962C8B-B14F-4D97-AF65-F5344CB8AC3E}">
        <p14:creationId xmlns:p14="http://schemas.microsoft.com/office/powerpoint/2010/main" val="1527950332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3E9DCFD-368D-48CE-8628-9665A548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尝试过的方案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F48ADC-40CD-40AE-A328-5E0C02E45E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费用流实现六部图匹配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26540C7-8385-45E7-B07E-1719EBBC90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22708"/>
            <a:ext cx="3886200" cy="1948120"/>
          </a:xfr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C563AA4-5702-4CFA-B375-883FABC9487A}"/>
              </a:ext>
            </a:extLst>
          </p:cNvPr>
          <p:cNvSpPr txBox="1">
            <a:spLocks/>
          </p:cNvSpPr>
          <p:nvPr/>
        </p:nvSpPr>
        <p:spPr bwMode="auto">
          <a:xfrm>
            <a:off x="4724400" y="1498414"/>
            <a:ext cx="3886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en-US" altLang="zh-CN" kern="0" dirty="0"/>
              <a:t>4DProposals</a:t>
            </a:r>
            <a:r>
              <a:rPr lang="zh-CN" altLang="en-US" kern="0" dirty="0"/>
              <a:t>贪心搜索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2A1EBA-F9C5-46BE-B86D-ADC859067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22708"/>
            <a:ext cx="3886200" cy="19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0574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5E18BE8D-65D8-4A62-9A8E-4BBF8D06D992}"/>
              </a:ext>
            </a:extLst>
          </p:cNvPr>
          <p:cNvGrpSpPr/>
          <p:nvPr/>
        </p:nvGrpSpPr>
        <p:grpSpPr>
          <a:xfrm>
            <a:off x="3929605" y="1222762"/>
            <a:ext cx="1284790" cy="1427570"/>
            <a:chOff x="5239473" y="182548"/>
            <a:chExt cx="1713053" cy="190342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95B5A90-B606-4443-9FDB-75EC3FFC68BE}"/>
                </a:ext>
              </a:extLst>
            </p:cNvPr>
            <p:cNvSpPr txBox="1"/>
            <p:nvPr/>
          </p:nvSpPr>
          <p:spPr>
            <a:xfrm>
              <a:off x="5578997" y="1105877"/>
              <a:ext cx="1034005" cy="954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5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88900" sx="102000" sy="102000" algn="ctr" rotWithShape="0">
                      <a:prstClr val="black">
                        <a:alpha val="20000"/>
                      </a:prst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录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2B01D3B-D0D0-44B2-A90A-931608330998}"/>
                </a:ext>
              </a:extLst>
            </p:cNvPr>
            <p:cNvSpPr/>
            <p:nvPr/>
          </p:nvSpPr>
          <p:spPr>
            <a:xfrm>
              <a:off x="5657418" y="182548"/>
              <a:ext cx="877164" cy="954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5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88900" sx="102000" sy="102000" algn="ctr" rotWithShape="0">
                      <a:prstClr val="black">
                        <a:alpha val="20000"/>
                      </a:prst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目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8FABD8C-FEAC-424B-9A0C-DB7D34514DBF}"/>
                </a:ext>
              </a:extLst>
            </p:cNvPr>
            <p:cNvSpPr txBox="1"/>
            <p:nvPr/>
          </p:nvSpPr>
          <p:spPr>
            <a:xfrm>
              <a:off x="5239473" y="961757"/>
              <a:ext cx="1713053" cy="40010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88900" sx="102000" sy="102000" algn="ctr" rotWithShape="0">
                      <a:prstClr val="black">
                        <a:alpha val="20000"/>
                      </a:prstClr>
                    </a:outerShdw>
                  </a:effectLst>
                </a:rPr>
                <a:t>CONTENTS</a:t>
              </a:r>
              <a:endPara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CD76C23-2FE4-4B43-895F-A555CB9DF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7418" y="220980"/>
              <a:ext cx="0" cy="813435"/>
            </a:xfrm>
            <a:prstGeom prst="line">
              <a:avLst/>
            </a:prstGeom>
            <a:ln w="63500">
              <a:solidFill>
                <a:schemeClr val="tx1"/>
              </a:solidFill>
            </a:ln>
            <a:effectLst>
              <a:outerShdw blurRad="889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A10FB0A-0206-482D-87B4-FF31408C9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4582" y="220980"/>
              <a:ext cx="0" cy="813435"/>
            </a:xfrm>
            <a:prstGeom prst="line">
              <a:avLst/>
            </a:prstGeom>
            <a:ln w="63500">
              <a:solidFill>
                <a:schemeClr val="tx1"/>
              </a:solidFill>
            </a:ln>
            <a:effectLst>
              <a:outerShdw blurRad="889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71BE4C9-ED27-4396-B5F0-3420373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5627370" y="220980"/>
              <a:ext cx="937260" cy="0"/>
            </a:xfrm>
            <a:prstGeom prst="line">
              <a:avLst/>
            </a:prstGeom>
            <a:ln w="63500">
              <a:solidFill>
                <a:schemeClr val="tx1"/>
              </a:solidFill>
            </a:ln>
            <a:effectLst>
              <a:outerShdw blurRad="889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25C0CB7-E6FC-4E30-B225-46F597E0437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34582" y="1272540"/>
              <a:ext cx="0" cy="813435"/>
            </a:xfrm>
            <a:prstGeom prst="line">
              <a:avLst/>
            </a:prstGeom>
            <a:ln w="63500">
              <a:solidFill>
                <a:schemeClr val="tx1"/>
              </a:solidFill>
            </a:ln>
            <a:effectLst>
              <a:outerShdw blurRad="889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E23FCAA-98D9-4307-8798-239EAE4C4D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57418" y="1272540"/>
              <a:ext cx="0" cy="813435"/>
            </a:xfrm>
            <a:prstGeom prst="line">
              <a:avLst/>
            </a:prstGeom>
            <a:ln w="63500">
              <a:solidFill>
                <a:schemeClr val="tx1"/>
              </a:solidFill>
            </a:ln>
            <a:effectLst>
              <a:outerShdw blurRad="889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C2ADC8E-7A94-4B88-9627-9DD24D7BA0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27370" y="2085975"/>
              <a:ext cx="937260" cy="0"/>
            </a:xfrm>
            <a:prstGeom prst="line">
              <a:avLst/>
            </a:prstGeom>
            <a:ln w="63500">
              <a:solidFill>
                <a:schemeClr val="tx1"/>
              </a:solidFill>
            </a:ln>
            <a:effectLst>
              <a:outerShdw blurRad="889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76C32F28-BF41-4500-AC57-FFAFEC5B6036}"/>
              </a:ext>
            </a:extLst>
          </p:cNvPr>
          <p:cNvSpPr txBox="1"/>
          <p:nvPr/>
        </p:nvSpPr>
        <p:spPr>
          <a:xfrm>
            <a:off x="1234440" y="3172852"/>
            <a:ext cx="6629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C9CFEED6-A39B-46D8-8C92-C3C7BAD01279}"/>
              </a:ext>
            </a:extLst>
          </p:cNvPr>
          <p:cNvSpPr txBox="1"/>
          <p:nvPr/>
        </p:nvSpPr>
        <p:spPr>
          <a:xfrm>
            <a:off x="3238500" y="3172852"/>
            <a:ext cx="6629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F85CEFEB-927A-4A6C-9C8C-576FD0636A0B}"/>
              </a:ext>
            </a:extLst>
          </p:cNvPr>
          <p:cNvSpPr txBox="1"/>
          <p:nvPr/>
        </p:nvSpPr>
        <p:spPr>
          <a:xfrm>
            <a:off x="5242560" y="3172852"/>
            <a:ext cx="6629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ADF23EA5-F701-479E-9420-45258953E83A}"/>
              </a:ext>
            </a:extLst>
          </p:cNvPr>
          <p:cNvSpPr txBox="1"/>
          <p:nvPr/>
        </p:nvSpPr>
        <p:spPr>
          <a:xfrm>
            <a:off x="7246620" y="3172851"/>
            <a:ext cx="6629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91219599-D8D9-4644-AD9B-BB58AF55747D}"/>
              </a:ext>
            </a:extLst>
          </p:cNvPr>
          <p:cNvSpPr txBox="1"/>
          <p:nvPr/>
        </p:nvSpPr>
        <p:spPr>
          <a:xfrm>
            <a:off x="771526" y="3678344"/>
            <a:ext cx="15887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单图连接思路及方案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示例代码分析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文本框 28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E7FFC3D4-44C1-40AA-91D0-3C87FCB2A866}"/>
              </a:ext>
            </a:extLst>
          </p:cNvPr>
          <p:cNvSpPr txBox="1"/>
          <p:nvPr/>
        </p:nvSpPr>
        <p:spPr>
          <a:xfrm>
            <a:off x="2760345" y="3657599"/>
            <a:ext cx="1588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新方案思路及方法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文本框 29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72D23099-E1A1-412D-927A-A52890AAB529}"/>
              </a:ext>
            </a:extLst>
          </p:cNvPr>
          <p:cNvSpPr txBox="1"/>
          <p:nvPr/>
        </p:nvSpPr>
        <p:spPr>
          <a:xfrm>
            <a:off x="4772024" y="3678344"/>
            <a:ext cx="15887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新方案效果分析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文本框 30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D3412864-FFF0-4A91-BFB2-29924BDA508A}"/>
              </a:ext>
            </a:extLst>
          </p:cNvPr>
          <p:cNvSpPr txBox="1"/>
          <p:nvPr/>
        </p:nvSpPr>
        <p:spPr>
          <a:xfrm>
            <a:off x="6806567" y="3678344"/>
            <a:ext cx="15887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可行性展望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3" name="直接连接符 32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9B8D70E6-1FC1-459B-8590-B554D5B34F02}"/>
              </a:ext>
            </a:extLst>
          </p:cNvPr>
          <p:cNvCxnSpPr/>
          <p:nvPr/>
        </p:nvCxnSpPr>
        <p:spPr>
          <a:xfrm>
            <a:off x="2560320" y="3172851"/>
            <a:ext cx="0" cy="159346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EB149D7C-3C42-4AA1-AF5E-E78F21DBD98D}"/>
              </a:ext>
            </a:extLst>
          </p:cNvPr>
          <p:cNvCxnSpPr/>
          <p:nvPr/>
        </p:nvCxnSpPr>
        <p:spPr>
          <a:xfrm>
            <a:off x="4572000" y="3172851"/>
            <a:ext cx="0" cy="159346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F41F431C-F46A-4263-AFBA-82B3AD59FD06}"/>
              </a:ext>
            </a:extLst>
          </p:cNvPr>
          <p:cNvCxnSpPr/>
          <p:nvPr/>
        </p:nvCxnSpPr>
        <p:spPr>
          <a:xfrm>
            <a:off x="6583680" y="3172851"/>
            <a:ext cx="0" cy="159346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7d195523061f1c0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 hidden="1">
            <a:extLst>
              <a:ext uri="{FF2B5EF4-FFF2-40B4-BE49-F238E27FC236}">
                <a16:creationId xmlns:a16="http://schemas.microsoft.com/office/drawing/2014/main" id="{740527DC-B466-47B4-86D6-5B1CAEB4FB28}"/>
              </a:ext>
            </a:extLst>
          </p:cNvPr>
          <p:cNvSpPr txBox="1"/>
          <p:nvPr/>
        </p:nvSpPr>
        <p:spPr>
          <a:xfrm>
            <a:off x="-266701" y="2209800"/>
            <a:ext cx="301365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e7d195523061f1c0b811a3bdee15f022df6577a75418adc08CAE7DC668B2B4BE2EF984D86A1F5E32EB8532127AF3F8502692341902C5D88D1DE00D7FA00F12598BEBF535540BEF6291E260AB34DE9EBBCCF84691C6C3865EBDDE2DB02CD37BAADE5DCBCB38688A6D6C199A62B68311CACED1812BD5C86B4D6C9B15ACEE7833789156E8C402DBE4EB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391553164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2A6873D-6E62-4932-8415-8F63B7B0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可行性展望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588D4D-D8F5-4788-9409-B26B61CD4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更精确的时域跟踪判据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目前使用的时域判据是空间距离，误识率较高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人的先验模型：人体构造，人体运动</a:t>
            </a:r>
            <a:endParaRPr lang="en-US" altLang="zh-CN" dirty="0"/>
          </a:p>
          <a:p>
            <a:r>
              <a:rPr lang="zh-CN" altLang="en-US" dirty="0"/>
              <a:t>更完备的多视角匹配算法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贪心搜索不能实现全局最优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多部图匹配算法节点连接代价总和最小不等于总体代价最小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7192521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 descr="e7d195523061f1c0b811a3bdee15f022df6577a75418adc08CAE7DC668B2B4BE2EF984D86A1F5E32EB8532127AF3F8502692341902C5D88D1DE00D7FA00F12598BEBF535540BEF6291E260AB34DE9EBBCCF84691C6C3865EBDDE2DB02CD37BAADE5DCBCB38688A6D6C199A62B68311CACED1812BD5C86B4D6C9B15ACEE7833789156E8C402DBE4EB">
            <a:extLst>
              <a:ext uri="{FF2B5EF4-FFF2-40B4-BE49-F238E27FC236}">
                <a16:creationId xmlns:a16="http://schemas.microsoft.com/office/drawing/2014/main" id="{118332F2-8D32-4D75-A3BF-576C99CBDD7A}"/>
              </a:ext>
            </a:extLst>
          </p:cNvPr>
          <p:cNvGrpSpPr/>
          <p:nvPr/>
        </p:nvGrpSpPr>
        <p:grpSpPr>
          <a:xfrm>
            <a:off x="-37118" y="768954"/>
            <a:ext cx="9220496" cy="3957006"/>
            <a:chOff x="1485752" y="1089328"/>
            <a:chExt cx="9220496" cy="395700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1E8F574-FCA8-464D-B2A9-8407A2DF8A84}"/>
                </a:ext>
              </a:extLst>
            </p:cNvPr>
            <p:cNvSpPr/>
            <p:nvPr/>
          </p:nvSpPr>
          <p:spPr>
            <a:xfrm>
              <a:off x="1635162" y="1893346"/>
              <a:ext cx="8885817" cy="2312894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DCF083D-BAE9-4DCD-AE66-08C0DA36C5A4}"/>
                </a:ext>
              </a:extLst>
            </p:cNvPr>
            <p:cNvGrpSpPr/>
            <p:nvPr/>
          </p:nvGrpSpPr>
          <p:grpSpPr>
            <a:xfrm>
              <a:off x="1485752" y="1089328"/>
              <a:ext cx="9220496" cy="3957006"/>
              <a:chOff x="1285494" y="1261451"/>
              <a:chExt cx="9220496" cy="3957006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203A237-A893-4AEC-B475-C30BBB380D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08" t="8019" r="70545" b="35099"/>
              <a:stretch/>
            </p:blipFill>
            <p:spPr>
              <a:xfrm>
                <a:off x="1285494" y="2445514"/>
                <a:ext cx="1615148" cy="2772943"/>
              </a:xfrm>
              <a:prstGeom prst="rect">
                <a:avLst/>
              </a:prstGeom>
              <a:effectLst/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98EE7FE-545B-4EC9-9C2D-622CF6F69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95" t="5705" r="57497" b="37413"/>
              <a:stretch/>
            </p:blipFill>
            <p:spPr>
              <a:xfrm>
                <a:off x="2850313" y="2098215"/>
                <a:ext cx="1805404" cy="277294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269F02A-983E-439E-9CE8-A7C9B1B1EB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03" t="12210" r="43351" b="30908"/>
              <a:stretch/>
            </p:blipFill>
            <p:spPr>
              <a:xfrm>
                <a:off x="4339289" y="1750916"/>
                <a:ext cx="1724628" cy="2772943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89A092DF-9F15-40D8-9EC1-BBD7CAF42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03" t="8390" r="29652" b="37786"/>
              <a:stretch/>
            </p:blipFill>
            <p:spPr>
              <a:xfrm>
                <a:off x="5946507" y="1403617"/>
                <a:ext cx="1724628" cy="2623865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CF7E589-0A6E-4327-B6AD-5372EEF34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177" t="3780" r="34468" b="39338"/>
              <a:stretch/>
            </p:blipFill>
            <p:spPr>
              <a:xfrm>
                <a:off x="7142383" y="1261451"/>
                <a:ext cx="2237772" cy="2772942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BAAAFC5-7B18-4B1D-9F72-7B3D0A432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481" t="8152" r="24525" b="34966"/>
              <a:stretch/>
            </p:blipFill>
            <p:spPr>
              <a:xfrm>
                <a:off x="8677874" y="1664093"/>
                <a:ext cx="1828116" cy="2772942"/>
              </a:xfrm>
              <a:prstGeom prst="rect">
                <a:avLst/>
              </a:prstGeom>
            </p:spPr>
          </p:pic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1DE79BF-7360-4C0A-A765-CDC32C7212EF}"/>
                </a:ext>
              </a:extLst>
            </p:cNvPr>
            <p:cNvCxnSpPr/>
            <p:nvPr/>
          </p:nvCxnSpPr>
          <p:spPr>
            <a:xfrm>
              <a:off x="3050571" y="4206240"/>
              <a:ext cx="885159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4274363-3411-4CF2-8E91-3A2925553463}"/>
                </a:ext>
              </a:extLst>
            </p:cNvPr>
            <p:cNvCxnSpPr>
              <a:cxnSpLocks/>
            </p:cNvCxnSpPr>
            <p:nvPr/>
          </p:nvCxnSpPr>
          <p:spPr>
            <a:xfrm>
              <a:off x="7193280" y="1893346"/>
              <a:ext cx="591312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1FA15F0-B172-4711-9E92-EB7CCF2F6BA9}"/>
                </a:ext>
              </a:extLst>
            </p:cNvPr>
            <p:cNvCxnSpPr>
              <a:cxnSpLocks/>
            </p:cNvCxnSpPr>
            <p:nvPr/>
          </p:nvCxnSpPr>
          <p:spPr>
            <a:xfrm>
              <a:off x="9385935" y="1893346"/>
              <a:ext cx="89535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BB02AB7-F283-44D7-ABE0-3032D4A998FC}"/>
                </a:ext>
              </a:extLst>
            </p:cNvPr>
            <p:cNvCxnSpPr/>
            <p:nvPr/>
          </p:nvCxnSpPr>
          <p:spPr>
            <a:xfrm>
              <a:off x="1635162" y="2382520"/>
              <a:ext cx="0" cy="3556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C38431E-28EA-4AF0-A660-12833A54C664}"/>
              </a:ext>
            </a:extLst>
          </p:cNvPr>
          <p:cNvSpPr txBox="1"/>
          <p:nvPr/>
        </p:nvSpPr>
        <p:spPr>
          <a:xfrm>
            <a:off x="950345" y="4459082"/>
            <a:ext cx="6466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MStiffHei HKS UltraBold" panose="00000900000000000000" pitchFamily="2" charset="-120"/>
                <a:ea typeface="MStiffHei HKS UltraBold" panose="00000900000000000000" pitchFamily="2" charset="-120"/>
              </a:rPr>
              <a:t>感謝刘老师和助教的指导！</a:t>
            </a:r>
          </a:p>
        </p:txBody>
      </p:sp>
    </p:spTree>
    <p:extLst>
      <p:ext uri="{BB962C8B-B14F-4D97-AF65-F5344CB8AC3E}">
        <p14:creationId xmlns:p14="http://schemas.microsoft.com/office/powerpoint/2010/main" val="293643952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29BEC8F-FA08-48A8-A0C2-CEF86E7A7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3186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CD8A7634-7A18-4ED3-B5C1-CC2E8375C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方案一代码分析</a:t>
            </a:r>
          </a:p>
        </p:txBody>
      </p:sp>
    </p:spTree>
    <p:extLst>
      <p:ext uri="{BB962C8B-B14F-4D97-AF65-F5344CB8AC3E}">
        <p14:creationId xmlns:p14="http://schemas.microsoft.com/office/powerpoint/2010/main" val="1633093430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7A22702-65A9-469E-A502-27568ADCA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25" y="1775404"/>
            <a:ext cx="8413749" cy="288336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7426CEB-E5EE-428A-8628-D9F8D4EE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方案一代码分析</a:t>
            </a:r>
          </a:p>
        </p:txBody>
      </p:sp>
    </p:spTree>
    <p:extLst>
      <p:ext uri="{BB962C8B-B14F-4D97-AF65-F5344CB8AC3E}">
        <p14:creationId xmlns:p14="http://schemas.microsoft.com/office/powerpoint/2010/main" val="3349074491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82DF54D6-B11D-420D-9B2C-FD6C5BC92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752981"/>
              </p:ext>
            </p:extLst>
          </p:nvPr>
        </p:nvGraphicFramePr>
        <p:xfrm>
          <a:off x="1179153" y="1443720"/>
          <a:ext cx="6785694" cy="4870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4B20866-8090-4361-86E7-1A5BF58F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方案一代码分析</a:t>
            </a:r>
          </a:p>
        </p:txBody>
      </p:sp>
    </p:spTree>
    <p:extLst>
      <p:ext uri="{BB962C8B-B14F-4D97-AF65-F5344CB8AC3E}">
        <p14:creationId xmlns:p14="http://schemas.microsoft.com/office/powerpoint/2010/main" val="570864246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BB16C-E609-4195-BC35-C1B6DF9E6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56928"/>
            <a:ext cx="7924800" cy="4968875"/>
          </a:xfrm>
        </p:spPr>
        <p:txBody>
          <a:bodyPr/>
          <a:lstStyle/>
          <a:p>
            <a:r>
              <a:rPr lang="zh-CN" altLang="en-US" dirty="0"/>
              <a:t>两方案实现要求对比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16C3F3C-CE82-4FE3-982F-93A7F1ED50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2616503"/>
              </p:ext>
            </p:extLst>
          </p:nvPr>
        </p:nvGraphicFramePr>
        <p:xfrm>
          <a:off x="1824351" y="192831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187DAAD-984D-43B2-8064-B1AAE01DD5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5" t="-1122" r="63788" b="-385"/>
          <a:stretch/>
        </p:blipFill>
        <p:spPr>
          <a:xfrm>
            <a:off x="1225102" y="2682873"/>
            <a:ext cx="1198497" cy="1971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5661A4-A73A-46A1-9CCA-6B779CFEBBC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5" r="75339" b="13713"/>
          <a:stretch/>
        </p:blipFill>
        <p:spPr>
          <a:xfrm>
            <a:off x="7160311" y="2863340"/>
            <a:ext cx="1517173" cy="146170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4469CCAB-221D-4A5C-A7A5-60242314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</p:spTree>
    <p:extLst>
      <p:ext uri="{BB962C8B-B14F-4D97-AF65-F5344CB8AC3E}">
        <p14:creationId xmlns:p14="http://schemas.microsoft.com/office/powerpoint/2010/main" val="2551128653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795CC-E6A9-484C-87DD-1F1F660D0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96975"/>
            <a:ext cx="7924800" cy="4968875"/>
          </a:xfrm>
        </p:spPr>
        <p:txBody>
          <a:bodyPr/>
          <a:lstStyle/>
          <a:p>
            <a:r>
              <a:rPr lang="zh-CN" altLang="en-US" dirty="0"/>
              <a:t>新方案思路阐述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19DEFDE-CB1E-491D-9B7C-1A716438C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81515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8E656BD-EFD6-4F7C-89AB-C7DC8E07C1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76"/>
          <a:stretch/>
        </p:blipFill>
        <p:spPr>
          <a:xfrm>
            <a:off x="0" y="4665813"/>
            <a:ext cx="9144000" cy="227302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3B4FC8CD-9336-41C5-9EBC-4629A79E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</p:spTree>
    <p:extLst>
      <p:ext uri="{BB962C8B-B14F-4D97-AF65-F5344CB8AC3E}">
        <p14:creationId xmlns:p14="http://schemas.microsoft.com/office/powerpoint/2010/main" val="3232852809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AA25F-138B-40FF-B1C3-6A233C39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EA744-F0A2-4565-B34B-A1F965CAE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新方案思路阐述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6E128C-1B57-4DED-A58E-04DC2F48C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0" y="1593521"/>
            <a:ext cx="7248455" cy="49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81319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C40746-1F13-49C6-9F9F-C998EDD2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96975"/>
            <a:ext cx="7924800" cy="4968875"/>
          </a:xfrm>
        </p:spPr>
        <p:txBody>
          <a:bodyPr/>
          <a:lstStyle/>
          <a:p>
            <a:r>
              <a:rPr lang="zh-CN" altLang="en-US" dirty="0"/>
              <a:t>贪心搜索实现多视角连接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86AC32D-B182-4C74-A31A-8BABBC9F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5" y="66675"/>
            <a:ext cx="7599363" cy="9144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新方案思路及方法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AADA2B-2137-4433-A7A7-E9BBC721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4" y="1934638"/>
            <a:ext cx="8109064" cy="40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20028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1_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  <a:headEnd/>
          <a:tailEnd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2" charset="-122"/>
            <a:ea typeface="黑体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ysDash"/>
          <a:round/>
          <a:headEnd type="none"/>
          <a:tailEnd type="arrow"/>
        </a:ln>
        <a:effectLst/>
      </a:spPr>
      <a:bodyPr/>
      <a:lstStyle/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563</Words>
  <Application>Microsoft Office PowerPoint</Application>
  <PresentationFormat>全屏显示(4:3)</PresentationFormat>
  <Paragraphs>112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Baoli SC</vt:lpstr>
      <vt:lpstr>MStiffHei HKS UltraBold</vt:lpstr>
      <vt:lpstr>等线</vt:lpstr>
      <vt:lpstr>黑体</vt:lpstr>
      <vt:lpstr>隶书</vt:lpstr>
      <vt:lpstr>宋体</vt:lpstr>
      <vt:lpstr>幼圆</vt:lpstr>
      <vt:lpstr>Arial</vt:lpstr>
      <vt:lpstr>Arial Black</vt:lpstr>
      <vt:lpstr>Calibri</vt:lpstr>
      <vt:lpstr>Courier New</vt:lpstr>
      <vt:lpstr>Tahoma</vt:lpstr>
      <vt:lpstr>Times New Roman</vt:lpstr>
      <vt:lpstr>Wingdings</vt:lpstr>
      <vt:lpstr>微软雅黑</vt:lpstr>
      <vt:lpstr>1_Tsinghua</vt:lpstr>
      <vt:lpstr>PowerPoint 演示文稿</vt:lpstr>
      <vt:lpstr>PowerPoint 演示文稿</vt:lpstr>
      <vt:lpstr>方案一代码分析</vt:lpstr>
      <vt:lpstr>方案一代码分析</vt:lpstr>
      <vt:lpstr>方案一代码分析</vt:lpstr>
      <vt:lpstr>新方案思路及方法</vt:lpstr>
      <vt:lpstr>新方案思路及方法</vt:lpstr>
      <vt:lpstr>新方案思路及方法</vt:lpstr>
      <vt:lpstr>新方案思路及方法</vt:lpstr>
      <vt:lpstr>新方案思路及方法</vt:lpstr>
      <vt:lpstr>新方案思路及方法</vt:lpstr>
      <vt:lpstr>新方案思路及方法</vt:lpstr>
      <vt:lpstr>新方案思路及方法</vt:lpstr>
      <vt:lpstr>新方案思路及方法</vt:lpstr>
      <vt:lpstr>新方案思路及方法</vt:lpstr>
      <vt:lpstr>新方案效果分析</vt:lpstr>
      <vt:lpstr>新方案效果分析</vt:lpstr>
      <vt:lpstr>新方案效果分析</vt:lpstr>
      <vt:lpstr>尝试过的方案</vt:lpstr>
      <vt:lpstr>可行性展望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Nai Richard</dc:creator>
  <cp:lastModifiedBy>Nai Richard</cp:lastModifiedBy>
  <cp:revision>40</cp:revision>
  <dcterms:created xsi:type="dcterms:W3CDTF">2020-01-17T07:43:17Z</dcterms:created>
  <dcterms:modified xsi:type="dcterms:W3CDTF">2020-01-18T03:49:33Z</dcterms:modified>
</cp:coreProperties>
</file>